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1"/>
  </p:notesMasterIdLst>
  <p:sldIdLst>
    <p:sldId id="256" r:id="rId5"/>
    <p:sldId id="2147470196" r:id="rId6"/>
    <p:sldId id="2147470197" r:id="rId7"/>
    <p:sldId id="2147470198" r:id="rId8"/>
    <p:sldId id="2147470200" r:id="rId9"/>
    <p:sldId id="21474702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91423-0F04-4ABD-9B8A-662508A2F589}" name="Amber Lippiett" initials="AL" userId="S::A.Lippiett@fintelplc.com::98004c95-bf14-4b3d-969a-eb899ee910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1D4"/>
    <a:srgbClr val="00283A"/>
    <a:srgbClr val="385461"/>
    <a:srgbClr val="384048"/>
    <a:srgbClr val="C3D200"/>
    <a:srgbClr val="ECECEC"/>
    <a:srgbClr val="73A32C"/>
    <a:srgbClr val="AACE70"/>
    <a:srgbClr val="8BB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croft, Ellen (Synaptic Software)" userId="S::p50124941@capita.co.uk::1fa8994e-f655-42d9-b12a-b1997eef5090" providerId="AD" clId="Web-{F7FB1FDA-D965-4391-7130-1FF092FF411D}"/>
    <pc:docChg chg="modSld">
      <pc:chgData name="Ashcroft, Ellen (Synaptic Software)" userId="S::p50124941@capita.co.uk::1fa8994e-f655-42d9-b12a-b1997eef5090" providerId="AD" clId="Web-{F7FB1FDA-D965-4391-7130-1FF092FF411D}" dt="2024-07-02T11:05:31.138" v="26" actId="20577"/>
      <pc:docMkLst>
        <pc:docMk/>
      </pc:docMkLst>
      <pc:sldChg chg="modSp">
        <pc:chgData name="Ashcroft, Ellen (Synaptic Software)" userId="S::p50124941@capita.co.uk::1fa8994e-f655-42d9-b12a-b1997eef5090" providerId="AD" clId="Web-{F7FB1FDA-D965-4391-7130-1FF092FF411D}" dt="2024-07-02T11:05:31.138" v="26" actId="20577"/>
        <pc:sldMkLst>
          <pc:docMk/>
          <pc:sldMk cId="1604166130" sldId="2147470196"/>
        </pc:sldMkLst>
        <pc:spChg chg="mod">
          <ac:chgData name="Ashcroft, Ellen (Synaptic Software)" userId="S::p50124941@capita.co.uk::1fa8994e-f655-42d9-b12a-b1997eef5090" providerId="AD" clId="Web-{F7FB1FDA-D965-4391-7130-1FF092FF411D}" dt="2024-07-02T11:05:31.138" v="26" actId="20577"/>
          <ac:spMkLst>
            <pc:docMk/>
            <pc:sldMk cId="1604166130" sldId="2147470196"/>
            <ac:spMk id="3" creationId="{2863912C-1F2F-7999-A0EE-99F08A7DDFC0}"/>
          </ac:spMkLst>
        </pc:spChg>
      </pc:sldChg>
      <pc:sldChg chg="modSp">
        <pc:chgData name="Ashcroft, Ellen (Synaptic Software)" userId="S::p50124941@capita.co.uk::1fa8994e-f655-42d9-b12a-b1997eef5090" providerId="AD" clId="Web-{F7FB1FDA-D965-4391-7130-1FF092FF411D}" dt="2024-07-02T11:01:34.617" v="3" actId="20577"/>
        <pc:sldMkLst>
          <pc:docMk/>
          <pc:sldMk cId="2771399707" sldId="2147470197"/>
        </pc:sldMkLst>
        <pc:spChg chg="mod">
          <ac:chgData name="Ashcroft, Ellen (Synaptic Software)" userId="S::p50124941@capita.co.uk::1fa8994e-f655-42d9-b12a-b1997eef5090" providerId="AD" clId="Web-{F7FB1FDA-D965-4391-7130-1FF092FF411D}" dt="2024-07-02T11:01:34.617" v="3" actId="20577"/>
          <ac:spMkLst>
            <pc:docMk/>
            <pc:sldMk cId="2771399707" sldId="2147470197"/>
            <ac:spMk id="3" creationId="{2863912C-1F2F-7999-A0EE-99F08A7DDFC0}"/>
          </ac:spMkLst>
        </pc:spChg>
      </pc:sldChg>
      <pc:sldChg chg="modSp">
        <pc:chgData name="Ashcroft, Ellen (Synaptic Software)" userId="S::p50124941@capita.co.uk::1fa8994e-f655-42d9-b12a-b1997eef5090" providerId="AD" clId="Web-{F7FB1FDA-D965-4391-7130-1FF092FF411D}" dt="2024-07-02T11:03:02.166" v="22" actId="20577"/>
        <pc:sldMkLst>
          <pc:docMk/>
          <pc:sldMk cId="3142552630" sldId="2147470198"/>
        </pc:sldMkLst>
        <pc:spChg chg="mod">
          <ac:chgData name="Ashcroft, Ellen (Synaptic Software)" userId="S::p50124941@capita.co.uk::1fa8994e-f655-42d9-b12a-b1997eef5090" providerId="AD" clId="Web-{F7FB1FDA-D965-4391-7130-1FF092FF411D}" dt="2024-07-02T11:03:02.166" v="22" actId="20577"/>
          <ac:spMkLst>
            <pc:docMk/>
            <pc:sldMk cId="3142552630" sldId="2147470198"/>
            <ac:spMk id="3" creationId="{2863912C-1F2F-7999-A0EE-99F08A7DDFC0}"/>
          </ac:spMkLst>
        </pc:spChg>
      </pc:sldChg>
    </pc:docChg>
  </pc:docChgLst>
  <pc:docChgLst>
    <pc:chgData name="Amy Paulsen" userId="118688dc-1fe2-4581-ae11-f8a88f802373" providerId="ADAL" clId="{4449EB81-A612-4E2D-93EA-F5DB62BB1C70}"/>
    <pc:docChg chg="undo custSel modSld">
      <pc:chgData name="Amy Paulsen" userId="118688dc-1fe2-4581-ae11-f8a88f802373" providerId="ADAL" clId="{4449EB81-A612-4E2D-93EA-F5DB62BB1C70}" dt="2024-08-20T10:32:42.397" v="44" actId="2711"/>
      <pc:docMkLst>
        <pc:docMk/>
      </pc:docMkLst>
      <pc:sldChg chg="modSp mod">
        <pc:chgData name="Amy Paulsen" userId="118688dc-1fe2-4581-ae11-f8a88f802373" providerId="ADAL" clId="{4449EB81-A612-4E2D-93EA-F5DB62BB1C70}" dt="2024-08-20T10:32:42.397" v="44" actId="2711"/>
        <pc:sldMkLst>
          <pc:docMk/>
          <pc:sldMk cId="3443388162" sldId="2147470200"/>
        </pc:sldMkLst>
        <pc:spChg chg="mod">
          <ac:chgData name="Amy Paulsen" userId="118688dc-1fe2-4581-ae11-f8a88f802373" providerId="ADAL" clId="{4449EB81-A612-4E2D-93EA-F5DB62BB1C70}" dt="2024-08-20T10:32:42.397" v="44" actId="2711"/>
          <ac:spMkLst>
            <pc:docMk/>
            <pc:sldMk cId="3443388162" sldId="2147470200"/>
            <ac:spMk id="6" creationId="{4A16F1E2-74AE-CBB0-03AC-C08022D696CD}"/>
          </ac:spMkLst>
        </pc:spChg>
        <pc:spChg chg="mod">
          <ac:chgData name="Amy Paulsen" userId="118688dc-1fe2-4581-ae11-f8a88f802373" providerId="ADAL" clId="{4449EB81-A612-4E2D-93EA-F5DB62BB1C70}" dt="2024-08-20T10:32:34.736" v="43" actId="20577"/>
          <ac:spMkLst>
            <pc:docMk/>
            <pc:sldMk cId="3443388162" sldId="2147470200"/>
            <ac:spMk id="7" creationId="{AADCD877-C010-8F9E-D5F1-DAC1A4405709}"/>
          </ac:spMkLst>
        </pc:spChg>
      </pc:sldChg>
    </pc:docChg>
  </pc:docChgLst>
  <pc:docChgLst>
    <pc:chgData name="Paulsen, Amy (Synaptic Software)" userId="31b91a4b-2913-4a45-8e59-7df5608eedd7" providerId="ADAL" clId="{391CADB0-B828-4F84-91D4-56D71BF09BD7}"/>
    <pc:docChg chg="undo redo custSel addSld delSld modSld sldOrd">
      <pc:chgData name="Paulsen, Amy (Synaptic Software)" userId="31b91a4b-2913-4a45-8e59-7df5608eedd7" providerId="ADAL" clId="{391CADB0-B828-4F84-91D4-56D71BF09BD7}" dt="2024-07-03T10:46:26.680" v="590" actId="20577"/>
      <pc:docMkLst>
        <pc:docMk/>
      </pc:docMkLst>
      <pc:sldChg chg="modSp mod">
        <pc:chgData name="Paulsen, Amy (Synaptic Software)" userId="31b91a4b-2913-4a45-8e59-7df5608eedd7" providerId="ADAL" clId="{391CADB0-B828-4F84-91D4-56D71BF09BD7}" dt="2024-07-02T10:59:59.484" v="516" actId="1076"/>
        <pc:sldMkLst>
          <pc:docMk/>
          <pc:sldMk cId="2260318702" sldId="256"/>
        </pc:sldMkLst>
        <pc:spChg chg="mod">
          <ac:chgData name="Paulsen, Amy (Synaptic Software)" userId="31b91a4b-2913-4a45-8e59-7df5608eedd7" providerId="ADAL" clId="{391CADB0-B828-4F84-91D4-56D71BF09BD7}" dt="2024-07-02T10:59:59.484" v="516" actId="1076"/>
          <ac:spMkLst>
            <pc:docMk/>
            <pc:sldMk cId="2260318702" sldId="256"/>
            <ac:spMk id="2" creationId="{257462F6-E6E0-2C7D-EB09-BFBF1ED1D4B0}"/>
          </ac:spMkLst>
        </pc:spChg>
      </pc:sldChg>
      <pc:sldChg chg="addSp delSp modSp del mod">
        <pc:chgData name="Paulsen, Amy (Synaptic Software)" userId="31b91a4b-2913-4a45-8e59-7df5608eedd7" providerId="ADAL" clId="{391CADB0-B828-4F84-91D4-56D71BF09BD7}" dt="2024-07-02T10:51:33.273" v="467" actId="2696"/>
        <pc:sldMkLst>
          <pc:docMk/>
          <pc:sldMk cId="794733865" sldId="2147470194"/>
        </pc:sldMkLst>
        <pc:spChg chg="mod">
          <ac:chgData name="Paulsen, Amy (Synaptic Software)" userId="31b91a4b-2913-4a45-8e59-7df5608eedd7" providerId="ADAL" clId="{391CADB0-B828-4F84-91D4-56D71BF09BD7}" dt="2024-07-02T10:23:15.926" v="34" actId="20577"/>
          <ac:spMkLst>
            <pc:docMk/>
            <pc:sldMk cId="794733865" sldId="2147470194"/>
            <ac:spMk id="2" creationId="{92829BA3-D944-23F6-935A-ABA986D333DF}"/>
          </ac:spMkLst>
        </pc:spChg>
        <pc:spChg chg="mod">
          <ac:chgData name="Paulsen, Amy (Synaptic Software)" userId="31b91a4b-2913-4a45-8e59-7df5608eedd7" providerId="ADAL" clId="{391CADB0-B828-4F84-91D4-56D71BF09BD7}" dt="2024-07-02T10:27:57.007" v="108" actId="20577"/>
          <ac:spMkLst>
            <pc:docMk/>
            <pc:sldMk cId="794733865" sldId="2147470194"/>
            <ac:spMk id="3" creationId="{CB1B3F16-1D1E-D018-2730-3A57A3256D3B}"/>
          </ac:spMkLst>
        </pc:spChg>
        <pc:spChg chg="del mod">
          <ac:chgData name="Paulsen, Amy (Synaptic Software)" userId="31b91a4b-2913-4a45-8e59-7df5608eedd7" providerId="ADAL" clId="{391CADB0-B828-4F84-91D4-56D71BF09BD7}" dt="2024-07-02T10:23:04.257" v="24" actId="478"/>
          <ac:spMkLst>
            <pc:docMk/>
            <pc:sldMk cId="794733865" sldId="2147470194"/>
            <ac:spMk id="4" creationId="{0EE662DC-187D-8D01-5E10-56456E2B3C52}"/>
          </ac:spMkLst>
        </pc:spChg>
        <pc:spChg chg="add del mod">
          <ac:chgData name="Paulsen, Amy (Synaptic Software)" userId="31b91a4b-2913-4a45-8e59-7df5608eedd7" providerId="ADAL" clId="{391CADB0-B828-4F84-91D4-56D71BF09BD7}" dt="2024-07-02T10:23:06.364" v="25" actId="478"/>
          <ac:spMkLst>
            <pc:docMk/>
            <pc:sldMk cId="794733865" sldId="2147470194"/>
            <ac:spMk id="6" creationId="{DC0F5AF5-FB58-E8BB-15C9-2101DC25704D}"/>
          </ac:spMkLst>
        </pc:spChg>
      </pc:sldChg>
      <pc:sldChg chg="addSp delSp modSp del mod">
        <pc:chgData name="Paulsen, Amy (Synaptic Software)" userId="31b91a4b-2913-4a45-8e59-7df5608eedd7" providerId="ADAL" clId="{391CADB0-B828-4F84-91D4-56D71BF09BD7}" dt="2024-07-02T10:52:25.651" v="473" actId="47"/>
        <pc:sldMkLst>
          <pc:docMk/>
          <pc:sldMk cId="2653275477" sldId="2147470195"/>
        </pc:sldMkLst>
        <pc:spChg chg="del mod">
          <ac:chgData name="Paulsen, Amy (Synaptic Software)" userId="31b91a4b-2913-4a45-8e59-7df5608eedd7" providerId="ADAL" clId="{391CADB0-B828-4F84-91D4-56D71BF09BD7}" dt="2024-07-02T10:52:11.353" v="471" actId="21"/>
          <ac:spMkLst>
            <pc:docMk/>
            <pc:sldMk cId="2653275477" sldId="2147470195"/>
            <ac:spMk id="2" creationId="{C82D929F-0C8A-E5D6-CCB3-1AE13448FDE4}"/>
          </ac:spMkLst>
        </pc:spChg>
        <pc:spChg chg="del mod">
          <ac:chgData name="Paulsen, Amy (Synaptic Software)" userId="31b91a4b-2913-4a45-8e59-7df5608eedd7" providerId="ADAL" clId="{391CADB0-B828-4F84-91D4-56D71BF09BD7}" dt="2024-07-02T10:52:11.353" v="471" actId="21"/>
          <ac:spMkLst>
            <pc:docMk/>
            <pc:sldMk cId="2653275477" sldId="2147470195"/>
            <ac:spMk id="3" creationId="{4A16F1E2-74AE-CBB0-03AC-C08022D696CD}"/>
          </ac:spMkLst>
        </pc:spChg>
        <pc:spChg chg="mod">
          <ac:chgData name="Paulsen, Amy (Synaptic Software)" userId="31b91a4b-2913-4a45-8e59-7df5608eedd7" providerId="ADAL" clId="{391CADB0-B828-4F84-91D4-56D71BF09BD7}" dt="2024-07-02T10:30:43.050" v="145" actId="20577"/>
          <ac:spMkLst>
            <pc:docMk/>
            <pc:sldMk cId="2653275477" sldId="2147470195"/>
            <ac:spMk id="4" creationId="{B7350E30-C34D-0B32-7032-4B364C02C0A1}"/>
          </ac:spMkLst>
        </pc:spChg>
        <pc:spChg chg="add del">
          <ac:chgData name="Paulsen, Amy (Synaptic Software)" userId="31b91a4b-2913-4a45-8e59-7df5608eedd7" providerId="ADAL" clId="{391CADB0-B828-4F84-91D4-56D71BF09BD7}" dt="2024-07-02T10:30:34.459" v="139" actId="22"/>
          <ac:spMkLst>
            <pc:docMk/>
            <pc:sldMk cId="2653275477" sldId="2147470195"/>
            <ac:spMk id="6" creationId="{6DFB341A-485C-A433-F0E6-2CA5A3234F7B}"/>
          </ac:spMkLst>
        </pc:spChg>
        <pc:spChg chg="add del mod">
          <ac:chgData name="Paulsen, Amy (Synaptic Software)" userId="31b91a4b-2913-4a45-8e59-7df5608eedd7" providerId="ADAL" clId="{391CADB0-B828-4F84-91D4-56D71BF09BD7}" dt="2024-07-02T10:52:11.353" v="471" actId="21"/>
          <ac:spMkLst>
            <pc:docMk/>
            <pc:sldMk cId="2653275477" sldId="2147470195"/>
            <ac:spMk id="7" creationId="{AADCD877-C010-8F9E-D5F1-DAC1A4405709}"/>
          </ac:spMkLst>
        </pc:spChg>
        <pc:spChg chg="add mod">
          <ac:chgData name="Paulsen, Amy (Synaptic Software)" userId="31b91a4b-2913-4a45-8e59-7df5608eedd7" providerId="ADAL" clId="{391CADB0-B828-4F84-91D4-56D71BF09BD7}" dt="2024-07-02T10:52:11.353" v="471" actId="21"/>
          <ac:spMkLst>
            <pc:docMk/>
            <pc:sldMk cId="2653275477" sldId="2147470195"/>
            <ac:spMk id="9" creationId="{6ADD64BA-AB28-18C0-7C2B-34EC25B090FC}"/>
          </ac:spMkLst>
        </pc:spChg>
        <pc:spChg chg="add mod">
          <ac:chgData name="Paulsen, Amy (Synaptic Software)" userId="31b91a4b-2913-4a45-8e59-7df5608eedd7" providerId="ADAL" clId="{391CADB0-B828-4F84-91D4-56D71BF09BD7}" dt="2024-07-02T10:52:11.353" v="471" actId="21"/>
          <ac:spMkLst>
            <pc:docMk/>
            <pc:sldMk cId="2653275477" sldId="2147470195"/>
            <ac:spMk id="11" creationId="{20619383-1647-B197-BD38-32C19E75735F}"/>
          </ac:spMkLst>
        </pc:spChg>
      </pc:sldChg>
      <pc:sldChg chg="delSp modSp new mod">
        <pc:chgData name="Paulsen, Amy (Synaptic Software)" userId="31b91a4b-2913-4a45-8e59-7df5608eedd7" providerId="ADAL" clId="{391CADB0-B828-4F84-91D4-56D71BF09BD7}" dt="2024-07-02T10:49:39.729" v="440" actId="1076"/>
        <pc:sldMkLst>
          <pc:docMk/>
          <pc:sldMk cId="1604166130" sldId="2147470196"/>
        </pc:sldMkLst>
        <pc:spChg chg="mod">
          <ac:chgData name="Paulsen, Amy (Synaptic Software)" userId="31b91a4b-2913-4a45-8e59-7df5608eedd7" providerId="ADAL" clId="{391CADB0-B828-4F84-91D4-56D71BF09BD7}" dt="2024-07-02T10:43:40.448" v="234" actId="404"/>
          <ac:spMkLst>
            <pc:docMk/>
            <pc:sldMk cId="1604166130" sldId="2147470196"/>
            <ac:spMk id="2" creationId="{6F041A18-043B-00C0-93B5-3C8917D7810B}"/>
          </ac:spMkLst>
        </pc:spChg>
        <pc:spChg chg="mod">
          <ac:chgData name="Paulsen, Amy (Synaptic Software)" userId="31b91a4b-2913-4a45-8e59-7df5608eedd7" providerId="ADAL" clId="{391CADB0-B828-4F84-91D4-56D71BF09BD7}" dt="2024-07-02T10:49:39.729" v="440" actId="1076"/>
          <ac:spMkLst>
            <pc:docMk/>
            <pc:sldMk cId="1604166130" sldId="2147470196"/>
            <ac:spMk id="3" creationId="{2863912C-1F2F-7999-A0EE-99F08A7DDFC0}"/>
          </ac:spMkLst>
        </pc:spChg>
        <pc:spChg chg="del mod">
          <ac:chgData name="Paulsen, Amy (Synaptic Software)" userId="31b91a4b-2913-4a45-8e59-7df5608eedd7" providerId="ADAL" clId="{391CADB0-B828-4F84-91D4-56D71BF09BD7}" dt="2024-07-02T10:42:28.899" v="218" actId="478"/>
          <ac:spMkLst>
            <pc:docMk/>
            <pc:sldMk cId="1604166130" sldId="2147470196"/>
            <ac:spMk id="4" creationId="{A97165CC-0EAE-ED61-83C5-E9D2BBD92581}"/>
          </ac:spMkLst>
        </pc:spChg>
      </pc:sldChg>
      <pc:sldChg chg="modSp add mod">
        <pc:chgData name="Paulsen, Amy (Synaptic Software)" userId="31b91a4b-2913-4a45-8e59-7df5608eedd7" providerId="ADAL" clId="{391CADB0-B828-4F84-91D4-56D71BF09BD7}" dt="2024-07-02T10:50:49.310" v="464" actId="403"/>
        <pc:sldMkLst>
          <pc:docMk/>
          <pc:sldMk cId="2771399707" sldId="2147470197"/>
        </pc:sldMkLst>
        <pc:spChg chg="mod">
          <ac:chgData name="Paulsen, Amy (Synaptic Software)" userId="31b91a4b-2913-4a45-8e59-7df5608eedd7" providerId="ADAL" clId="{391CADB0-B828-4F84-91D4-56D71BF09BD7}" dt="2024-07-02T10:46:25.207" v="337" actId="255"/>
          <ac:spMkLst>
            <pc:docMk/>
            <pc:sldMk cId="2771399707" sldId="2147470197"/>
            <ac:spMk id="2" creationId="{6F041A18-043B-00C0-93B5-3C8917D7810B}"/>
          </ac:spMkLst>
        </pc:spChg>
        <pc:spChg chg="mod">
          <ac:chgData name="Paulsen, Amy (Synaptic Software)" userId="31b91a4b-2913-4a45-8e59-7df5608eedd7" providerId="ADAL" clId="{391CADB0-B828-4F84-91D4-56D71BF09BD7}" dt="2024-07-02T10:50:49.310" v="464" actId="403"/>
          <ac:spMkLst>
            <pc:docMk/>
            <pc:sldMk cId="2771399707" sldId="2147470197"/>
            <ac:spMk id="3" creationId="{2863912C-1F2F-7999-A0EE-99F08A7DDFC0}"/>
          </ac:spMkLst>
        </pc:spChg>
      </pc:sldChg>
      <pc:sldChg chg="modSp add mod">
        <pc:chgData name="Paulsen, Amy (Synaptic Software)" userId="31b91a4b-2913-4a45-8e59-7df5608eedd7" providerId="ADAL" clId="{391CADB0-B828-4F84-91D4-56D71BF09BD7}" dt="2024-07-02T10:51:04.006" v="466" actId="20577"/>
        <pc:sldMkLst>
          <pc:docMk/>
          <pc:sldMk cId="3142552630" sldId="2147470198"/>
        </pc:sldMkLst>
        <pc:spChg chg="mod">
          <ac:chgData name="Paulsen, Amy (Synaptic Software)" userId="31b91a4b-2913-4a45-8e59-7df5608eedd7" providerId="ADAL" clId="{391CADB0-B828-4F84-91D4-56D71BF09BD7}" dt="2024-07-02T10:47:40.306" v="374" actId="255"/>
          <ac:spMkLst>
            <pc:docMk/>
            <pc:sldMk cId="3142552630" sldId="2147470198"/>
            <ac:spMk id="2" creationId="{6F041A18-043B-00C0-93B5-3C8917D7810B}"/>
          </ac:spMkLst>
        </pc:spChg>
        <pc:spChg chg="mod">
          <ac:chgData name="Paulsen, Amy (Synaptic Software)" userId="31b91a4b-2913-4a45-8e59-7df5608eedd7" providerId="ADAL" clId="{391CADB0-B828-4F84-91D4-56D71BF09BD7}" dt="2024-07-02T10:51:04.006" v="466" actId="20577"/>
          <ac:spMkLst>
            <pc:docMk/>
            <pc:sldMk cId="3142552630" sldId="2147470198"/>
            <ac:spMk id="3" creationId="{2863912C-1F2F-7999-A0EE-99F08A7DDFC0}"/>
          </ac:spMkLst>
        </pc:spChg>
      </pc:sldChg>
      <pc:sldChg chg="add del">
        <pc:chgData name="Paulsen, Amy (Synaptic Software)" userId="31b91a4b-2913-4a45-8e59-7df5608eedd7" providerId="ADAL" clId="{391CADB0-B828-4F84-91D4-56D71BF09BD7}" dt="2024-07-02T11:00:31.388" v="517" actId="2696"/>
        <pc:sldMkLst>
          <pc:docMk/>
          <pc:sldMk cId="609312677" sldId="2147470199"/>
        </pc:sldMkLst>
      </pc:sldChg>
      <pc:sldChg chg="new del">
        <pc:chgData name="Paulsen, Amy (Synaptic Software)" userId="31b91a4b-2913-4a45-8e59-7df5608eedd7" providerId="ADAL" clId="{391CADB0-B828-4F84-91D4-56D71BF09BD7}" dt="2024-07-02T10:51:56.887" v="469" actId="2696"/>
        <pc:sldMkLst>
          <pc:docMk/>
          <pc:sldMk cId="2765685197" sldId="2147470199"/>
        </pc:sldMkLst>
      </pc:sldChg>
      <pc:sldChg chg="addSp delSp modSp new mod">
        <pc:chgData name="Paulsen, Amy (Synaptic Software)" userId="31b91a4b-2913-4a45-8e59-7df5608eedd7" providerId="ADAL" clId="{391CADB0-B828-4F84-91D4-56D71BF09BD7}" dt="2024-07-02T10:53:50.620" v="501" actId="20577"/>
        <pc:sldMkLst>
          <pc:docMk/>
          <pc:sldMk cId="3443388162" sldId="2147470200"/>
        </pc:sldMkLst>
        <pc:spChg chg="del mod">
          <ac:chgData name="Paulsen, Amy (Synaptic Software)" userId="31b91a4b-2913-4a45-8e59-7df5608eedd7" providerId="ADAL" clId="{391CADB0-B828-4F84-91D4-56D71BF09BD7}" dt="2024-07-02T10:52:48.267" v="480" actId="478"/>
          <ac:spMkLst>
            <pc:docMk/>
            <pc:sldMk cId="3443388162" sldId="2147470200"/>
            <ac:spMk id="2" creationId="{A74DDF1E-117A-A569-F8A0-A3006EC26AF6}"/>
          </ac:spMkLst>
        </pc:spChg>
        <pc:spChg chg="del">
          <ac:chgData name="Paulsen, Amy (Synaptic Software)" userId="31b91a4b-2913-4a45-8e59-7df5608eedd7" providerId="ADAL" clId="{391CADB0-B828-4F84-91D4-56D71BF09BD7}" dt="2024-07-02T10:52:55.091" v="483" actId="478"/>
          <ac:spMkLst>
            <pc:docMk/>
            <pc:sldMk cId="3443388162" sldId="2147470200"/>
            <ac:spMk id="3" creationId="{940974BC-2B20-B5D3-6868-5C7BC63E64E8}"/>
          </ac:spMkLst>
        </pc:spChg>
        <pc:spChg chg="del">
          <ac:chgData name="Paulsen, Amy (Synaptic Software)" userId="31b91a4b-2913-4a45-8e59-7df5608eedd7" providerId="ADAL" clId="{391CADB0-B828-4F84-91D4-56D71BF09BD7}" dt="2024-07-02T10:52:58.675" v="484" actId="478"/>
          <ac:spMkLst>
            <pc:docMk/>
            <pc:sldMk cId="3443388162" sldId="2147470200"/>
            <ac:spMk id="4" creationId="{42D9211B-0E4A-A670-638D-AC5B1CFEFD6D}"/>
          </ac:spMkLst>
        </pc:spChg>
        <pc:spChg chg="add del mod">
          <ac:chgData name="Paulsen, Amy (Synaptic Software)" userId="31b91a4b-2913-4a45-8e59-7df5608eedd7" providerId="ADAL" clId="{391CADB0-B828-4F84-91D4-56D71BF09BD7}" dt="2024-07-02T10:52:44.293" v="479" actId="478"/>
          <ac:spMkLst>
            <pc:docMk/>
            <pc:sldMk cId="3443388162" sldId="2147470200"/>
            <ac:spMk id="5" creationId="{C82D929F-0C8A-E5D6-CCB3-1AE13448FDE4}"/>
          </ac:spMkLst>
        </pc:spChg>
        <pc:spChg chg="add mod">
          <ac:chgData name="Paulsen, Amy (Synaptic Software)" userId="31b91a4b-2913-4a45-8e59-7df5608eedd7" providerId="ADAL" clId="{391CADB0-B828-4F84-91D4-56D71BF09BD7}" dt="2024-07-02T10:53:50.620" v="501" actId="20577"/>
          <ac:spMkLst>
            <pc:docMk/>
            <pc:sldMk cId="3443388162" sldId="2147470200"/>
            <ac:spMk id="6" creationId="{4A16F1E2-74AE-CBB0-03AC-C08022D696CD}"/>
          </ac:spMkLst>
        </pc:spChg>
        <pc:spChg chg="add mod">
          <ac:chgData name="Paulsen, Amy (Synaptic Software)" userId="31b91a4b-2913-4a45-8e59-7df5608eedd7" providerId="ADAL" clId="{391CADB0-B828-4F84-91D4-56D71BF09BD7}" dt="2024-07-02T10:53:30.001" v="489" actId="403"/>
          <ac:spMkLst>
            <pc:docMk/>
            <pc:sldMk cId="3443388162" sldId="2147470200"/>
            <ac:spMk id="7" creationId="{AADCD877-C010-8F9E-D5F1-DAC1A4405709}"/>
          </ac:spMkLst>
        </pc:spChg>
      </pc:sldChg>
      <pc:sldChg chg="modSp new mod ord">
        <pc:chgData name="Paulsen, Amy (Synaptic Software)" userId="31b91a4b-2913-4a45-8e59-7df5608eedd7" providerId="ADAL" clId="{391CADB0-B828-4F84-91D4-56D71BF09BD7}" dt="2024-07-03T10:46:26.680" v="590" actId="20577"/>
        <pc:sldMkLst>
          <pc:docMk/>
          <pc:sldMk cId="4287593441" sldId="2147470201"/>
        </pc:sldMkLst>
        <pc:spChg chg="mod">
          <ac:chgData name="Paulsen, Amy (Synaptic Software)" userId="31b91a4b-2913-4a45-8e59-7df5608eedd7" providerId="ADAL" clId="{391CADB0-B828-4F84-91D4-56D71BF09BD7}" dt="2024-07-03T10:46:26.680" v="590" actId="20577"/>
          <ac:spMkLst>
            <pc:docMk/>
            <pc:sldMk cId="4287593441" sldId="2147470201"/>
            <ac:spMk id="2" creationId="{7D848B5D-2A16-8430-6748-A58E4E3D4941}"/>
          </ac:spMkLst>
        </pc:spChg>
        <pc:spChg chg="mod">
          <ac:chgData name="Paulsen, Amy (Synaptic Software)" userId="31b91a4b-2913-4a45-8e59-7df5608eedd7" providerId="ADAL" clId="{391CADB0-B828-4F84-91D4-56D71BF09BD7}" dt="2024-07-03T10:37:28.015" v="571" actId="1076"/>
          <ac:spMkLst>
            <pc:docMk/>
            <pc:sldMk cId="4287593441" sldId="2147470201"/>
            <ac:spMk id="3" creationId="{33C04955-63B2-110D-3FDA-F6916E4DB319}"/>
          </ac:spMkLst>
        </pc:spChg>
      </pc:sldChg>
    </pc:docChg>
  </pc:docChgLst>
  <pc:docChgLst>
    <pc:chgData name="Amy Paulsen" userId="118688dc-1fe2-4581-ae11-f8a88f802373" providerId="ADAL" clId="{61E94825-D70E-43C1-851E-439A8259AEDF}"/>
    <pc:docChg chg="modSld">
      <pc:chgData name="Amy Paulsen" userId="118688dc-1fe2-4581-ae11-f8a88f802373" providerId="ADAL" clId="{61E94825-D70E-43C1-851E-439A8259AEDF}" dt="2024-07-25T14:22:43.226" v="0" actId="1076"/>
      <pc:docMkLst>
        <pc:docMk/>
      </pc:docMkLst>
      <pc:sldChg chg="modSp mod">
        <pc:chgData name="Amy Paulsen" userId="118688dc-1fe2-4581-ae11-f8a88f802373" providerId="ADAL" clId="{61E94825-D70E-43C1-851E-439A8259AEDF}" dt="2024-07-25T14:22:43.226" v="0" actId="1076"/>
        <pc:sldMkLst>
          <pc:docMk/>
          <pc:sldMk cId="4287593441" sldId="2147470201"/>
        </pc:sldMkLst>
        <pc:spChg chg="mod">
          <ac:chgData name="Amy Paulsen" userId="118688dc-1fe2-4581-ae11-f8a88f802373" providerId="ADAL" clId="{61E94825-D70E-43C1-851E-439A8259AEDF}" dt="2024-07-25T14:22:43.226" v="0" actId="1076"/>
          <ac:spMkLst>
            <pc:docMk/>
            <pc:sldMk cId="4287593441" sldId="2147470201"/>
            <ac:spMk id="3" creationId="{33C04955-63B2-110D-3FDA-F6916E4DB3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C73A-EC9F-2247-845A-9B9401457740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1A59-CDFD-D846-B656-7A8BE801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41158A3-20D4-8210-9194-6C90840E5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953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8952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6B468C-FCEF-DDB8-B1DC-C1FB3572F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43" y="5807826"/>
            <a:ext cx="1833375" cy="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7458C99-7F3F-D62A-0A93-0AA368FE7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6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Dark">
    <p:bg>
      <p:bgPr>
        <a:solidFill>
          <a:srgbClr val="384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ECECEC"/>
                </a:solidFill>
              </a:rPr>
              <a:pPr/>
              <a:t>‹#›</a:t>
            </a:fld>
            <a:endParaRPr lang="en-GB">
              <a:solidFill>
                <a:srgbClr val="ECECE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FB1395-E7F2-4048-6F8D-E2B41522B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orange cubes&#10;&#10;Description automatically generated">
            <a:extLst>
              <a:ext uri="{FF2B5EF4-FFF2-40B4-BE49-F238E27FC236}">
                <a16:creationId xmlns:a16="http://schemas.microsoft.com/office/drawing/2014/main" id="{28EB5982-10CF-C649-89E5-86612A89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799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cubes&#10;&#10;Description automatically generated">
            <a:extLst>
              <a:ext uri="{FF2B5EF4-FFF2-40B4-BE49-F238E27FC236}">
                <a16:creationId xmlns:a16="http://schemas.microsoft.com/office/drawing/2014/main" id="{80F90DB9-30AE-473B-6F9F-58F5921B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4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21F6C1F4-7604-7679-5690-61611A0DF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CA17B450-A2CB-5372-3607-D31F8907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2667001" y="-2667001"/>
            <a:ext cx="6857999" cy="12192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88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23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62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0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06F3F8C2-6AD1-E9F7-8002-0160D1488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40D2B2-7BA3-86BA-75EC-A569B630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8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E83EAC-FD47-F72B-D4CB-320E952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38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6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048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384048"/>
                </a:solidFill>
              </a:rPr>
              <a:pPr/>
              <a:t>‹#›</a:t>
            </a:fld>
            <a:endParaRPr lang="en-GB">
              <a:solidFill>
                <a:srgbClr val="384048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4FC5A1-4E93-783E-1AF9-70CD13559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06C66-7891-2BFC-31AE-5215A5BC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DA19-338A-5208-FA30-07398B2C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4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9BAD-96E2-E2D5-4FDC-2E28AA76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90A5-712C-7B96-E524-CC15367D1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C9A8B0-947A-0A8A-379D-6A3A2841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0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7" r:id="rId2"/>
    <p:sldLayoutId id="2147483689" r:id="rId3"/>
    <p:sldLayoutId id="2147483692" r:id="rId4"/>
    <p:sldLayoutId id="2147483690" r:id="rId5"/>
    <p:sldLayoutId id="2147483661" r:id="rId6"/>
    <p:sldLayoutId id="2147483691" r:id="rId7"/>
    <p:sldLayoutId id="2147483669" r:id="rId8"/>
    <p:sldLayoutId id="2147483668" r:id="rId9"/>
    <p:sldLayoutId id="2147483662" r:id="rId10"/>
    <p:sldLayoutId id="2147483670" r:id="rId11"/>
    <p:sldLayoutId id="2147483663" r:id="rId12"/>
    <p:sldLayoutId id="2147483665" r:id="rId13"/>
    <p:sldLayoutId id="2147483664" r:id="rId14"/>
    <p:sldLayoutId id="2147483666" r:id="rId15"/>
    <p:sldLayoutId id="2147483671" r:id="rId16"/>
    <p:sldLayoutId id="2147483686" r:id="rId17"/>
    <p:sldLayoutId id="2147483674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athways.knowledgeowl.com/help/dynamics-365-cases" TargetMode="External"/><Relationship Id="rId13" Type="http://schemas.openxmlformats.org/officeDocument/2006/relationships/hyperlink" Target="https://pathways.knowledgeowl.com/help/dynamics-365-leads-quick-guide" TargetMode="External"/><Relationship Id="rId3" Type="http://schemas.openxmlformats.org/officeDocument/2006/relationships/hyperlink" Target="https://pathways.knowledgeowl.com/help/dynamics-365-accounts" TargetMode="External"/><Relationship Id="rId7" Type="http://schemas.openxmlformats.org/officeDocument/2006/relationships/hyperlink" Target="https://pathways.knowledgeowl.com/help/dynamics-365-service-contracts" TargetMode="External"/><Relationship Id="rId12" Type="http://schemas.openxmlformats.org/officeDocument/2006/relationships/hyperlink" Target="https://pathways.knowledgeowl.com/help/guides-dynamics-365-contacts" TargetMode="External"/><Relationship Id="rId2" Type="http://schemas.openxmlformats.org/officeDocument/2006/relationships/hyperlink" Target="https://pathways.knowledgeowl.com/help/dynamics-365-the-homepage-navigating-the-syste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athways.knowledgeowl.com/help/dynamics-365-opportunities" TargetMode="External"/><Relationship Id="rId11" Type="http://schemas.openxmlformats.org/officeDocument/2006/relationships/hyperlink" Target="https://pathways.knowledgeowl.com/help/dynamics-365-accounts-quick-guide" TargetMode="External"/><Relationship Id="rId5" Type="http://schemas.openxmlformats.org/officeDocument/2006/relationships/hyperlink" Target="https://pathways.knowledgeowl.com/help/leads" TargetMode="External"/><Relationship Id="rId15" Type="http://schemas.openxmlformats.org/officeDocument/2006/relationships/hyperlink" Target="https://pathways.knowledgeowl.com/help/dynamics-365-service-contracts-quick-guide" TargetMode="External"/><Relationship Id="rId10" Type="http://schemas.openxmlformats.org/officeDocument/2006/relationships/hyperlink" Target="https://pathways.knowledgeowl.com/help/dynamics-365-frequently-asked-questions" TargetMode="External"/><Relationship Id="rId4" Type="http://schemas.openxmlformats.org/officeDocument/2006/relationships/hyperlink" Target="https://pathways.knowledgeowl.com/help/dynamics-365-contacts" TargetMode="External"/><Relationship Id="rId9" Type="http://schemas.openxmlformats.org/officeDocument/2006/relationships/hyperlink" Target="https://pathways.knowledgeowl.com/help/dynamics-365-reports-views" TargetMode="External"/><Relationship Id="rId14" Type="http://schemas.openxmlformats.org/officeDocument/2006/relationships/hyperlink" Target="https://pathways.knowledgeowl.com/help/guides-dynamics-365-opportuniti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teliq.crm11.dynamics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F6-E6E0-2C7D-EB09-BFBF1ED1D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453" y="2891692"/>
            <a:ext cx="4486260" cy="537308"/>
          </a:xfrm>
        </p:spPr>
        <p:txBody>
          <a:bodyPr>
            <a:normAutofit/>
          </a:bodyPr>
          <a:lstStyle/>
          <a:p>
            <a:r>
              <a:rPr lang="en-GB"/>
              <a:t>Dynamics 365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DC542-1A5B-F221-ECA5-0D8D75C9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537" y="3602038"/>
            <a:ext cx="4572001" cy="1950402"/>
          </a:xfrm>
        </p:spPr>
        <p:txBody>
          <a:bodyPr vert="horz" lIns="0" tIns="0" rIns="0" bIns="0" rtlCol="0" anchor="t">
            <a:noAutofit/>
          </a:bodyPr>
          <a:lstStyle/>
          <a:p>
            <a:endParaRPr lang="en-GB" sz="1600"/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603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1A18-043B-00C0-93B5-3C8917D7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/>
              <a:t>Dynamics 365 – Training Agenda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912C-1F2F-7999-A0EE-99F08A7DD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3644"/>
            <a:ext cx="10228868" cy="43513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sz="2800" b="1">
                <a:solidFill>
                  <a:srgbClr val="D0D1D4"/>
                </a:solidFill>
                <a:effectLst/>
                <a:latin typeface="+mn-lt"/>
              </a:rPr>
              <a:t>Phase 1</a:t>
            </a:r>
            <a:endParaRPr lang="en-GB" sz="2800">
              <a:solidFill>
                <a:srgbClr val="D0D1D4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Logging into Dynamics 365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Homepage &amp; Navigating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Accounts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Contacts</a:t>
            </a:r>
          </a:p>
          <a:p>
            <a:endParaRPr lang="en-GB" sz="3200" b="0">
              <a:solidFill>
                <a:srgbClr val="385461"/>
              </a:solidFill>
              <a:latin typeface="+mn-lt"/>
            </a:endParaRPr>
          </a:p>
          <a:p>
            <a:r>
              <a:rPr lang="en-GB">
                <a:latin typeface="Century Gothic"/>
              </a:rPr>
              <a:t>Next Steps: Add all your Accounts and related Contacts into Dynamics 365 for both prospects and existing customers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6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1A18-043B-00C0-93B5-3C8917D7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/>
              <a:t>Dynamics 365 – Training Agenda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912C-1F2F-7999-A0EE-99F08A7DD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4217"/>
            <a:ext cx="10440000" cy="43513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sz="2800" b="1">
                <a:solidFill>
                  <a:srgbClr val="D0D1D4"/>
                </a:solidFill>
                <a:latin typeface="+mn-lt"/>
              </a:rPr>
              <a:t>Phase 2</a:t>
            </a:r>
            <a:endParaRPr lang="en-GB" sz="2800">
              <a:solidFill>
                <a:srgbClr val="D0D1D4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Leads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Opportunities</a:t>
            </a:r>
          </a:p>
          <a:p>
            <a:endParaRPr lang="en-GB" sz="4400" b="0">
              <a:solidFill>
                <a:srgbClr val="385461"/>
              </a:solidFill>
              <a:latin typeface="+mn-lt"/>
            </a:endParaRPr>
          </a:p>
          <a:p>
            <a:endParaRPr lang="en-GB" sz="800"/>
          </a:p>
          <a:p>
            <a:endParaRPr lang="en-GB" sz="1800"/>
          </a:p>
          <a:p>
            <a:r>
              <a:rPr lang="en-GB">
                <a:latin typeface="Century Gothic"/>
              </a:rPr>
              <a:t>Next Steps: Add your current Leads and Opportunities into Dynamics 365</a:t>
            </a:r>
          </a:p>
        </p:txBody>
      </p:sp>
    </p:spTree>
    <p:extLst>
      <p:ext uri="{BB962C8B-B14F-4D97-AF65-F5344CB8AC3E}">
        <p14:creationId xmlns:p14="http://schemas.microsoft.com/office/powerpoint/2010/main" val="277139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1A18-043B-00C0-93B5-3C8917D7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/>
              <a:t>Dynamics 365 – Training Agenda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912C-1F2F-7999-A0EE-99F08A7DD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484" y="1644795"/>
            <a:ext cx="10433716" cy="43513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sz="2800" b="1">
                <a:solidFill>
                  <a:srgbClr val="D0D1D4"/>
                </a:solidFill>
                <a:latin typeface="+mn-lt"/>
              </a:rPr>
              <a:t>Phase 3</a:t>
            </a:r>
            <a:endParaRPr lang="en-GB" sz="2800">
              <a:solidFill>
                <a:srgbClr val="D0D1D4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Service Contracts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D0D1D4"/>
                </a:solidFill>
                <a:latin typeface="+mn-lt"/>
              </a:rPr>
              <a:t> Cases</a:t>
            </a:r>
          </a:p>
          <a:p>
            <a:endParaRPr lang="en-GB" sz="2000" b="0">
              <a:solidFill>
                <a:srgbClr val="385461"/>
              </a:solidFill>
              <a:latin typeface="+mn-lt"/>
            </a:endParaRPr>
          </a:p>
          <a:p>
            <a:endParaRPr lang="en-GB" sz="2000" b="0">
              <a:solidFill>
                <a:srgbClr val="385461"/>
              </a:solidFill>
              <a:latin typeface="+mn-lt"/>
            </a:endParaRPr>
          </a:p>
          <a:p>
            <a:endParaRPr lang="en-GB" sz="1100" b="0">
              <a:solidFill>
                <a:srgbClr val="385461"/>
              </a:solidFill>
              <a:latin typeface="+mn-lt"/>
            </a:endParaRPr>
          </a:p>
          <a:p>
            <a:endParaRPr lang="en-GB" sz="1200"/>
          </a:p>
          <a:p>
            <a:r>
              <a:rPr lang="en-GB">
                <a:latin typeface="Century Gothic"/>
              </a:rPr>
              <a:t>Next Steps: Add your existing business Service Contracts and current Cases into Dynamics 365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5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2D929F-0C8A-E5D6-CCB3-1AE13448FDE4}"/>
              </a:ext>
            </a:extLst>
          </p:cNvPr>
          <p:cNvSpPr txBox="1">
            <a:spLocks/>
          </p:cNvSpPr>
          <p:nvPr/>
        </p:nvSpPr>
        <p:spPr>
          <a:xfrm>
            <a:off x="838200" y="398175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D0D1D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Dynamics 365 – Training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16F1E2-74AE-CBB0-03AC-C08022D696CD}"/>
              </a:ext>
            </a:extLst>
          </p:cNvPr>
          <p:cNvSpPr txBox="1">
            <a:spLocks/>
          </p:cNvSpPr>
          <p:nvPr/>
        </p:nvSpPr>
        <p:spPr>
          <a:xfrm>
            <a:off x="838200" y="1393276"/>
            <a:ext cx="5181600" cy="4890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D0D1D4"/>
                </a:solidFill>
              </a:rPr>
              <a:t>Knowledgebase Training Videos</a:t>
            </a:r>
          </a:p>
          <a:p>
            <a:r>
              <a:rPr lang="en-GB" sz="1200" dirty="0"/>
              <a:t> </a:t>
            </a:r>
          </a:p>
          <a:p>
            <a:r>
              <a:rPr lang="en-GB" sz="1400" b="0" dirty="0">
                <a:latin typeface="+mn-lt"/>
                <a:hlinkClick r:id="rId2" tooltip="https://pathways.knowledgeowl.com/help/dynamics-365-the-homepage-navigating-the-system"/>
              </a:rPr>
              <a:t>Dynamics 365 - The homepage &amp; navigating the </a:t>
            </a:r>
            <a:r>
              <a:rPr lang="en-GB" sz="1400" b="0" dirty="0" err="1">
                <a:latin typeface="+mn-lt"/>
                <a:hlinkClick r:id="rId2" tooltip="https://pathways.knowledgeowl.com/help/dynamics-365-the-homepage-navigating-the-system"/>
              </a:rPr>
              <a:t>syste</a:t>
            </a:r>
            <a:r>
              <a:rPr lang="en-GB" sz="1400" b="0" dirty="0">
                <a:latin typeface="+mn-lt"/>
                <a:hlinkClick r:id="rId2" tooltip="https://pathways.knowledgeowl.com/help/dynamics-365-the-homepage-navigating-the-system"/>
              </a:rPr>
              <a:t> (knowledgeowl.com)</a:t>
            </a:r>
            <a:endParaRPr lang="en-GB" sz="1400" b="0" dirty="0">
              <a:latin typeface="+mn-lt"/>
            </a:endParaRPr>
          </a:p>
          <a:p>
            <a:r>
              <a:rPr lang="en-GB" sz="1400" b="0" dirty="0">
                <a:latin typeface="+mn-lt"/>
                <a:hlinkClick r:id="rId3" tooltip="https://pathways.knowledgeowl.com/help/dynamics-365-accounts"/>
              </a:rPr>
              <a:t>Dynamics 365 - Accounts (knowledgeowl.com)</a:t>
            </a:r>
            <a:endParaRPr lang="en-GB" sz="1400" b="0" dirty="0">
              <a:latin typeface="+mn-lt"/>
            </a:endParaRPr>
          </a:p>
          <a:p>
            <a:r>
              <a:rPr lang="en-GB" sz="1400" b="0" dirty="0">
                <a:latin typeface="+mn-lt"/>
                <a:hlinkClick r:id="rId4" tooltip="https://pathways.knowledgeowl.com/help/dynamics-365-contacts"/>
              </a:rPr>
              <a:t>Dynamics 365 - Contacts (knowledgeowl.com)</a:t>
            </a:r>
            <a:endParaRPr lang="en-GB" sz="1400" b="0" dirty="0">
              <a:latin typeface="+mn-lt"/>
            </a:endParaRPr>
          </a:p>
          <a:p>
            <a:r>
              <a:rPr lang="en-GB" sz="1400" b="0" dirty="0">
                <a:latin typeface="+mn-lt"/>
                <a:hlinkClick r:id="rId5" tooltip="https://pathways.knowledgeowl.com/help/leads"/>
              </a:rPr>
              <a:t>Dynamics 365 - Leads (knowledgeowl.com)</a:t>
            </a:r>
            <a:endParaRPr lang="en-GB" sz="1400" b="0" dirty="0">
              <a:latin typeface="+mn-lt"/>
            </a:endParaRPr>
          </a:p>
          <a:p>
            <a:r>
              <a:rPr lang="en-GB" sz="1400" b="0" dirty="0">
                <a:latin typeface="+mn-lt"/>
                <a:hlinkClick r:id="rId6" tooltip="https://pathways.knowledgeowl.com/help/dynamics-365-opportunities"/>
              </a:rPr>
              <a:t>Dynamics 365 - Opportunities (knowledgeowl.com)</a:t>
            </a:r>
            <a:endParaRPr lang="en-GB" sz="1400" b="0" dirty="0">
              <a:latin typeface="+mn-lt"/>
            </a:endParaRPr>
          </a:p>
          <a:p>
            <a:r>
              <a:rPr lang="en-GB" sz="1400" b="0" dirty="0">
                <a:latin typeface="+mn-lt"/>
                <a:hlinkClick r:id="rId7" tooltip="https://pathways.knowledgeowl.com/help/dynamics-365-service-contracts"/>
              </a:rPr>
              <a:t>Dynamics 365 - Service Contracts (knowledgeowl.com)</a:t>
            </a:r>
            <a:endParaRPr lang="en-GB" sz="1400" b="0" dirty="0">
              <a:latin typeface="+mn-lt"/>
            </a:endParaRPr>
          </a:p>
          <a:p>
            <a:r>
              <a:rPr lang="en-GB" sz="1400" b="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Dynamics 365 - Cases | Synaptic Pathways (knowledgeowl.com)</a:t>
            </a:r>
            <a:endParaRPr lang="en-GB" sz="1400" b="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400" b="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9"/>
              </a:rPr>
              <a:t>Dynamics 365 - Reports &amp; Views | Synaptic Pathways (knowledgeowl.com)</a:t>
            </a:r>
            <a:endParaRPr lang="en-GB" sz="1400" b="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1200" b="0" dirty="0"/>
          </a:p>
          <a:p>
            <a:pPr>
              <a:lnSpc>
                <a:spcPct val="107000"/>
              </a:lnSpc>
            </a:pPr>
            <a:endParaRPr lang="en-GB" sz="1600" b="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DCD877-C010-8F9E-D5F1-DAC1A4405709}"/>
              </a:ext>
            </a:extLst>
          </p:cNvPr>
          <p:cNvSpPr txBox="1">
            <a:spLocks/>
          </p:cNvSpPr>
          <p:nvPr/>
        </p:nvSpPr>
        <p:spPr>
          <a:xfrm>
            <a:off x="5837550" y="1393276"/>
            <a:ext cx="5181600" cy="4890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D0D1D4"/>
                </a:solidFill>
              </a:rPr>
              <a:t>Quick Guides</a:t>
            </a:r>
          </a:p>
          <a:p>
            <a:endParaRPr lang="en-GB" sz="1400" b="0" dirty="0"/>
          </a:p>
          <a:p>
            <a:r>
              <a:rPr lang="en-GB" sz="1400" b="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10"/>
              </a:rPr>
              <a:t>Dynamics 365 - Frequently asked questions | Synaptic Pathways (knowledgeowl.com)</a:t>
            </a:r>
            <a:endParaRPr lang="en-GB" sz="1400" b="0" dirty="0">
              <a:hlinkClick r:id="rId11" tooltip="https://pathways.knowledgeowl.com/help/dynamics-365-accounts-quick-guide"/>
            </a:endParaRPr>
          </a:p>
          <a:p>
            <a:pPr rtl="0"/>
            <a:r>
              <a:rPr lang="en-GB" sz="1400" b="0" dirty="0">
                <a:hlinkClick r:id="rId11" tooltip="https://pathways.knowledgeowl.com/help/dynamics-365-accounts-quick-guide"/>
              </a:rPr>
              <a:t>Dynamics 365 - Accounts Quick Guide (knowledgeowl.com)</a:t>
            </a:r>
            <a:endParaRPr lang="en-GB" sz="1400" b="0" dirty="0"/>
          </a:p>
          <a:p>
            <a:pPr rtl="0"/>
            <a:r>
              <a:rPr lang="en-GB" sz="1400" b="0" dirty="0">
                <a:hlinkClick r:id="rId12" tooltip="https://pathways.knowledgeowl.com/help/guides-dynamics-365-contacts"/>
              </a:rPr>
              <a:t>Dynamics 365 - Contacts (knowledgeowl.com)</a:t>
            </a:r>
            <a:endParaRPr lang="en-GB" sz="1400" b="0" dirty="0"/>
          </a:p>
          <a:p>
            <a:pPr rtl="0"/>
            <a:r>
              <a:rPr lang="en-GB" sz="1400" b="0" dirty="0">
                <a:hlinkClick r:id="rId13" tooltip="https://pathways.knowledgeowl.com/help/dynamics-365-leads-quick-guide"/>
              </a:rPr>
              <a:t>Dynamics 365 - Leads Quick Guide (knowledgeowl.com)</a:t>
            </a:r>
            <a:endParaRPr lang="en-GB" sz="1400" b="0" dirty="0"/>
          </a:p>
          <a:p>
            <a:pPr rtl="0"/>
            <a:r>
              <a:rPr lang="en-GB" sz="1400" b="0" dirty="0">
                <a:hlinkClick r:id="rId14" tooltip="https://pathways.knowledgeowl.com/help/guides-dynamics-365-opportunities"/>
              </a:rPr>
              <a:t>Dynamics 365 - Opportunities (knowledgeowl.com)</a:t>
            </a:r>
            <a:endParaRPr lang="en-GB" sz="1400" b="0" dirty="0"/>
          </a:p>
          <a:p>
            <a:pPr rtl="0"/>
            <a:r>
              <a:rPr lang="en-GB" sz="1400" b="0" dirty="0">
                <a:hlinkClick r:id="rId15" tooltip="https://pathways.knowledgeowl.com/help/dynamics-365-service-contracts-quick-guide"/>
              </a:rPr>
              <a:t>Dynamics 365 - Service Contracts Quick Guide (knowledgeowl.com)</a:t>
            </a:r>
            <a:endParaRPr lang="en-GB" sz="1400" b="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4338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8B5D-2A16-8430-6748-A58E4E3D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06849"/>
            <a:ext cx="6096001" cy="537308"/>
          </a:xfrm>
        </p:spPr>
        <p:txBody>
          <a:bodyPr>
            <a:normAutofit fontScale="90000"/>
          </a:bodyPr>
          <a:lstStyle/>
          <a:p>
            <a:r>
              <a:rPr lang="en-GB" dirty="0"/>
              <a:t>Log into Dynamics 365 through the below link: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04955-63B2-110D-3FDA-F6916E4DB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08" y="3780016"/>
            <a:ext cx="4572001" cy="1655762"/>
          </a:xfrm>
        </p:spPr>
        <p:txBody>
          <a:bodyPr/>
          <a:lstStyle/>
          <a:p>
            <a:r>
              <a:rPr lang="en-GB" dirty="0">
                <a:hlinkClick r:id="rId2" tooltip="https://finteliq.crm11.dynamics.com/"/>
              </a:rPr>
              <a:t>https://finteliq.crm11.dynamics.com/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59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Q 1">
      <a:dk1>
        <a:srgbClr val="00283A"/>
      </a:dk1>
      <a:lt1>
        <a:srgbClr val="FFFFFF"/>
      </a:lt1>
      <a:dk2>
        <a:srgbClr val="385461"/>
      </a:dk2>
      <a:lt2>
        <a:srgbClr val="F3F3F3"/>
      </a:lt2>
      <a:accent1>
        <a:srgbClr val="F3AC33"/>
      </a:accent1>
      <a:accent2>
        <a:srgbClr val="FB8034"/>
      </a:accent2>
      <a:accent3>
        <a:srgbClr val="FF0000"/>
      </a:accent3>
      <a:accent4>
        <a:srgbClr val="00B0F0"/>
      </a:accent4>
      <a:accent5>
        <a:srgbClr val="0070C0"/>
      </a:accent5>
      <a:accent6>
        <a:srgbClr val="6501FB"/>
      </a:accent6>
      <a:hlink>
        <a:srgbClr val="0070C0"/>
      </a:hlink>
      <a:folHlink>
        <a:srgbClr val="FB80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artnership Final 240424" id="{122D1779-FFC2-46ED-BF87-427DDF02BA26}" vid="{F6188275-9592-4B46-9B0A-565249D60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fdf17-bbe8-4639-b90c-55b0073fd9da">
      <UserInfo>
        <DisplayName>Amber Lippiett</DisplayName>
        <AccountId>19</AccountId>
        <AccountType/>
      </UserInfo>
      <UserInfo>
        <DisplayName>Paul Chedzey</DisplayName>
        <AccountId>26</AccountId>
        <AccountType/>
      </UserInfo>
      <UserInfo>
        <DisplayName>Wendy Dines</DisplayName>
        <AccountId>23</AccountId>
        <AccountType/>
      </UserInfo>
      <UserInfo>
        <DisplayName>Paul Chedzey</DisplayName>
        <AccountId>24</AccountId>
        <AccountType/>
      </UserInfo>
      <UserInfo>
        <DisplayName>Ben Rogers</DisplayName>
        <AccountId>20</AccountId>
        <AccountType/>
      </UserInfo>
    </SharedWithUsers>
    <lcf76f155ced4ddcb4097134ff3c332f xmlns="29e074bb-88be-4b44-b478-d117e20beafa">
      <Terms xmlns="http://schemas.microsoft.com/office/infopath/2007/PartnerControls"/>
    </lcf76f155ced4ddcb4097134ff3c332f>
    <TaxCatchAll xmlns="0ddfdf17-bbe8-4639-b90c-55b0073fd9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7C41F64614B428B2ACD39DEE5AECB" ma:contentTypeVersion="13" ma:contentTypeDescription="Create a new document." ma:contentTypeScope="" ma:versionID="d6d5edb2f5cb8e4ba8409de55742b211">
  <xsd:schema xmlns:xsd="http://www.w3.org/2001/XMLSchema" xmlns:xs="http://www.w3.org/2001/XMLSchema" xmlns:p="http://schemas.microsoft.com/office/2006/metadata/properties" xmlns:ns2="29e074bb-88be-4b44-b478-d117e20beafa" xmlns:ns3="0ddfdf17-bbe8-4639-b90c-55b0073fd9da" targetNamespace="http://schemas.microsoft.com/office/2006/metadata/properties" ma:root="true" ma:fieldsID="4a3679a7046366a8e11d4a07059492a5" ns2:_="" ns3:_="">
    <xsd:import namespace="29e074bb-88be-4b44-b478-d117e20beafa"/>
    <xsd:import namespace="0ddfdf17-bbe8-4639-b90c-55b0073fd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74bb-88be-4b44-b478-d117e20be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cf7222-c74e-4142-9b6e-2b927b1fc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df17-bbe8-4639-b90c-55b0073fd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1d931b-417d-4cc1-8090-2d32bb53edf6}" ma:internalName="TaxCatchAll" ma:showField="CatchAllData" ma:web="0ddfdf17-bbe8-4639-b90c-55b0073fd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61458-B4AE-43E1-A882-F094BEF43294}">
  <ds:schemaRefs>
    <ds:schemaRef ds:uri="0ddfdf17-bbe8-4639-b90c-55b0073fd9da"/>
    <ds:schemaRef ds:uri="29e074bb-88be-4b44-b478-d117e20be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B27AE4-C73F-468E-B773-9194AACC2F1A}">
  <ds:schemaRefs>
    <ds:schemaRef ds:uri="0ddfdf17-bbe8-4639-b90c-55b0073fd9da"/>
    <ds:schemaRef ds:uri="29e074bb-88be-4b44-b478-d117e20be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74EFBC-E1E8-4A87-866D-BA5A63DE39F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5a3e725-41f9-4561-8b86-7c987453767b}" enabled="1" method="Standard" siteId="{515d212d-6e4e-45b7-b602-1940417ca1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Dynamics 365 Training</vt:lpstr>
      <vt:lpstr>Dynamics 365 – Training Agenda</vt:lpstr>
      <vt:lpstr>Dynamics 365 – Training Agenda</vt:lpstr>
      <vt:lpstr>Dynamics 365 – Training Agenda</vt:lpstr>
      <vt:lpstr>PowerPoint Presentation</vt:lpstr>
      <vt:lpstr>Log into Dynamics 365 through the below link: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Rafftery</dc:creator>
  <cp:lastModifiedBy>Amy Paulsen</cp:lastModifiedBy>
  <cp:revision>1</cp:revision>
  <dcterms:created xsi:type="dcterms:W3CDTF">2024-02-22T14:29:37Z</dcterms:created>
  <dcterms:modified xsi:type="dcterms:W3CDTF">2024-08-20T10:32:45Z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0x0101006BC7C41F64614B428B2ACD39DEE5AECB</vt:lpwstr>
  </property>
  <property fmtid="{D5CDD505-2E9C-101B-9397-08002B2CF9AE}" pid="4" name="MSIP_Label_e2328351-6736-4d0d-8dd8-5e82d2ab5ae8_Enabled">
    <vt:lpwstr>true</vt:lpwstr>
  </property>
  <property fmtid="{D5CDD505-2E9C-101B-9397-08002B2CF9AE}" pid="5" name="MSIP_Label_e2328351-6736-4d0d-8dd8-5e82d2ab5ae8_SetDate">
    <vt:lpwstr>2024-07-25T14:22:48Z</vt:lpwstr>
  </property>
  <property fmtid="{D5CDD505-2E9C-101B-9397-08002B2CF9AE}" pid="6" name="MSIP_Label_e2328351-6736-4d0d-8dd8-5e82d2ab5ae8_Method">
    <vt:lpwstr>Standard</vt:lpwstr>
  </property>
  <property fmtid="{D5CDD505-2E9C-101B-9397-08002B2CF9AE}" pid="7" name="MSIP_Label_e2328351-6736-4d0d-8dd8-5e82d2ab5ae8_Name">
    <vt:lpwstr>TLP Green</vt:lpwstr>
  </property>
  <property fmtid="{D5CDD505-2E9C-101B-9397-08002B2CF9AE}" pid="8" name="MSIP_Label_e2328351-6736-4d0d-8dd8-5e82d2ab5ae8_SiteId">
    <vt:lpwstr>9f201c0a-961c-47eb-a099-fe41a689fa63</vt:lpwstr>
  </property>
  <property fmtid="{D5CDD505-2E9C-101B-9397-08002B2CF9AE}" pid="9" name="MSIP_Label_e2328351-6736-4d0d-8dd8-5e82d2ab5ae8_ActionId">
    <vt:lpwstr>3c67f2fb-57a7-463a-9421-1cad884a0762</vt:lpwstr>
  </property>
  <property fmtid="{D5CDD505-2E9C-101B-9397-08002B2CF9AE}" pid="10" name="MSIP_Label_e2328351-6736-4d0d-8dd8-5e82d2ab5ae8_ContentBits">
    <vt:lpwstr>0</vt:lpwstr>
  </property>
</Properties>
</file>