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notesMasterIdLst>
    <p:notesMasterId r:id="rId8"/>
  </p:notesMasterIdLst>
  <p:sldIdLst>
    <p:sldId id="939" r:id="rId6"/>
    <p:sldId id="213524529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Peck" userId="a9ffd8a0-e865-45c1-82ff-3b34bee25adf" providerId="ADAL" clId="{1370FDE6-14DD-47E1-B2E4-9C81F68651F8}"/>
    <pc:docChg chg="undo custSel addSld delSld modSld delMainMaster">
      <pc:chgData name="Lauren Peck" userId="a9ffd8a0-e865-45c1-82ff-3b34bee25adf" providerId="ADAL" clId="{1370FDE6-14DD-47E1-B2E4-9C81F68651F8}" dt="2023-07-07T12:24:16.981" v="365" actId="1076"/>
      <pc:docMkLst>
        <pc:docMk/>
      </pc:docMkLst>
      <pc:sldChg chg="modSp del mod">
        <pc:chgData name="Lauren Peck" userId="a9ffd8a0-e865-45c1-82ff-3b34bee25adf" providerId="ADAL" clId="{1370FDE6-14DD-47E1-B2E4-9C81F68651F8}" dt="2023-07-07T12:12:57.841" v="173" actId="47"/>
        <pc:sldMkLst>
          <pc:docMk/>
          <pc:sldMk cId="3070000339" sldId="256"/>
        </pc:sldMkLst>
        <pc:spChg chg="mod">
          <ac:chgData name="Lauren Peck" userId="a9ffd8a0-e865-45c1-82ff-3b34bee25adf" providerId="ADAL" clId="{1370FDE6-14DD-47E1-B2E4-9C81F68651F8}" dt="2023-07-07T12:02:49.219" v="0" actId="2711"/>
          <ac:spMkLst>
            <pc:docMk/>
            <pc:sldMk cId="3070000339" sldId="256"/>
            <ac:spMk id="20" creationId="{96576CFA-6E48-4602-A490-049574007889}"/>
          </ac:spMkLst>
        </pc:spChg>
      </pc:sldChg>
      <pc:sldChg chg="addSp delSp modSp mod">
        <pc:chgData name="Lauren Peck" userId="a9ffd8a0-e865-45c1-82ff-3b34bee25adf" providerId="ADAL" clId="{1370FDE6-14DD-47E1-B2E4-9C81F68651F8}" dt="2023-07-07T12:12:46.924" v="172" actId="207"/>
        <pc:sldMkLst>
          <pc:docMk/>
          <pc:sldMk cId="704634790" sldId="939"/>
        </pc:sldMkLst>
        <pc:spChg chg="del mod">
          <ac:chgData name="Lauren Peck" userId="a9ffd8a0-e865-45c1-82ff-3b34bee25adf" providerId="ADAL" clId="{1370FDE6-14DD-47E1-B2E4-9C81F68651F8}" dt="2023-07-07T12:09:24.462" v="139" actId="478"/>
          <ac:spMkLst>
            <pc:docMk/>
            <pc:sldMk cId="704634790" sldId="939"/>
            <ac:spMk id="2" creationId="{C500D26F-2F69-99D6-3EE8-D3367CB1C364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3" creationId="{74905148-1246-722A-BA57-0CABC0E47274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4" creationId="{E5D9BEA2-597C-D72C-214A-FEBDD9E4160C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7" creationId="{76CFAAE1-ACA3-3136-D447-5967E6BDA6C9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8" creationId="{94983EDD-613E-B8A9-54DC-DBF41BD1F72D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9" creationId="{19530C41-35A1-8E43-0E67-065B0914C263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12" creationId="{09294C7D-38D2-BCC3-3E93-F4FE4D1948BE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13" creationId="{F53292DA-C07A-5885-32ED-98EEE2A222ED}"/>
          </ac:spMkLst>
        </pc:spChg>
        <pc:spChg chg="add mod">
          <ac:chgData name="Lauren Peck" userId="a9ffd8a0-e865-45c1-82ff-3b34bee25adf" providerId="ADAL" clId="{1370FDE6-14DD-47E1-B2E4-9C81F68651F8}" dt="2023-07-07T12:12:31.867" v="168" actId="1076"/>
          <ac:spMkLst>
            <pc:docMk/>
            <pc:sldMk cId="704634790" sldId="939"/>
            <ac:spMk id="14" creationId="{685BF6EB-2170-FE90-9A9A-6E6CDFD9CBA4}"/>
          </ac:spMkLst>
        </pc:spChg>
        <pc:spChg chg="add mod">
          <ac:chgData name="Lauren Peck" userId="a9ffd8a0-e865-45c1-82ff-3b34bee25adf" providerId="ADAL" clId="{1370FDE6-14DD-47E1-B2E4-9C81F68651F8}" dt="2023-07-07T12:12:46.924" v="172" actId="207"/>
          <ac:spMkLst>
            <pc:docMk/>
            <pc:sldMk cId="704634790" sldId="939"/>
            <ac:spMk id="18" creationId="{77DCA4FB-106A-C20C-8645-EA28D0C3C13D}"/>
          </ac:spMkLst>
        </pc:spChg>
        <pc:spChg chg="add mod">
          <ac:chgData name="Lauren Peck" userId="a9ffd8a0-e865-45c1-82ff-3b34bee25adf" providerId="ADAL" clId="{1370FDE6-14DD-47E1-B2E4-9C81F68651F8}" dt="2023-07-07T12:12:43.691" v="171" actId="1076"/>
          <ac:spMkLst>
            <pc:docMk/>
            <pc:sldMk cId="704634790" sldId="939"/>
            <ac:spMk id="19" creationId="{9A28AAF7-8B1B-C927-58B4-2D28AD723D33}"/>
          </ac:spMkLst>
        </pc:spChg>
        <pc:spChg chg="add del mod">
          <ac:chgData name="Lauren Peck" userId="a9ffd8a0-e865-45c1-82ff-3b34bee25adf" providerId="ADAL" clId="{1370FDE6-14DD-47E1-B2E4-9C81F68651F8}" dt="2023-07-07T12:06:19.423" v="10" actId="478"/>
          <ac:spMkLst>
            <pc:docMk/>
            <pc:sldMk cId="704634790" sldId="939"/>
            <ac:spMk id="20" creationId="{44F051F9-F044-7313-1529-DF5089E5EA7E}"/>
          </ac:spMkLst>
        </pc:spChg>
        <pc:graphicFrameChg chg="add mod modGraphic">
          <ac:chgData name="Lauren Peck" userId="a9ffd8a0-e865-45c1-82ff-3b34bee25adf" providerId="ADAL" clId="{1370FDE6-14DD-47E1-B2E4-9C81F68651F8}" dt="2023-07-07T12:12:31.867" v="168" actId="1076"/>
          <ac:graphicFrameMkLst>
            <pc:docMk/>
            <pc:sldMk cId="704634790" sldId="939"/>
            <ac:graphicFrameMk id="5" creationId="{A191E36D-B46A-A323-23EB-2741D94856A1}"/>
          </ac:graphicFrameMkLst>
        </pc:graphicFrameChg>
        <pc:graphicFrameChg chg="add mod modGraphic">
          <ac:chgData name="Lauren Peck" userId="a9ffd8a0-e865-45c1-82ff-3b34bee25adf" providerId="ADAL" clId="{1370FDE6-14DD-47E1-B2E4-9C81F68651F8}" dt="2023-07-07T12:12:31.867" v="168" actId="1076"/>
          <ac:graphicFrameMkLst>
            <pc:docMk/>
            <pc:sldMk cId="704634790" sldId="939"/>
            <ac:graphicFrameMk id="6" creationId="{FB18E38B-7031-0EB4-9594-3EBC62D5A191}"/>
          </ac:graphicFrameMkLst>
        </pc:graphicFrameChg>
        <pc:graphicFrameChg chg="add mod modGraphic">
          <ac:chgData name="Lauren Peck" userId="a9ffd8a0-e865-45c1-82ff-3b34bee25adf" providerId="ADAL" clId="{1370FDE6-14DD-47E1-B2E4-9C81F68651F8}" dt="2023-07-07T12:12:31.867" v="168" actId="1076"/>
          <ac:graphicFrameMkLst>
            <pc:docMk/>
            <pc:sldMk cId="704634790" sldId="939"/>
            <ac:graphicFrameMk id="10" creationId="{35943F58-0301-A44D-D879-DDD3DCE42B96}"/>
          </ac:graphicFrameMkLst>
        </pc:graphicFrameChg>
        <pc:graphicFrameChg chg="add mod modGraphic">
          <ac:chgData name="Lauren Peck" userId="a9ffd8a0-e865-45c1-82ff-3b34bee25adf" providerId="ADAL" clId="{1370FDE6-14DD-47E1-B2E4-9C81F68651F8}" dt="2023-07-07T12:12:31.867" v="168" actId="1076"/>
          <ac:graphicFrameMkLst>
            <pc:docMk/>
            <pc:sldMk cId="704634790" sldId="939"/>
            <ac:graphicFrameMk id="11" creationId="{7C005488-92C5-FDF5-9BB5-CD5E16672463}"/>
          </ac:graphicFrameMkLst>
        </pc:graphicFrameChg>
        <pc:graphicFrameChg chg="add mod modGraphic">
          <ac:chgData name="Lauren Peck" userId="a9ffd8a0-e865-45c1-82ff-3b34bee25adf" providerId="ADAL" clId="{1370FDE6-14DD-47E1-B2E4-9C81F68651F8}" dt="2023-07-07T12:12:31.867" v="168" actId="1076"/>
          <ac:graphicFrameMkLst>
            <pc:docMk/>
            <pc:sldMk cId="704634790" sldId="939"/>
            <ac:graphicFrameMk id="15" creationId="{E93FBE7C-02F5-DFE9-243E-495A4B069AC4}"/>
          </ac:graphicFrameMkLst>
        </pc:graphicFrameChg>
        <pc:graphicFrameChg chg="add mod modGraphic">
          <ac:chgData name="Lauren Peck" userId="a9ffd8a0-e865-45c1-82ff-3b34bee25adf" providerId="ADAL" clId="{1370FDE6-14DD-47E1-B2E4-9C81F68651F8}" dt="2023-07-07T12:12:31.867" v="168" actId="1076"/>
          <ac:graphicFrameMkLst>
            <pc:docMk/>
            <pc:sldMk cId="704634790" sldId="939"/>
            <ac:graphicFrameMk id="16" creationId="{255228BD-E3A5-8C96-6399-0C7BF5C496F1}"/>
          </ac:graphicFrameMkLst>
        </pc:graphicFrameChg>
        <pc:graphicFrameChg chg="add del mod modGraphic">
          <ac:chgData name="Lauren Peck" userId="a9ffd8a0-e865-45c1-82ff-3b34bee25adf" providerId="ADAL" clId="{1370FDE6-14DD-47E1-B2E4-9C81F68651F8}" dt="2023-07-07T12:10:17.649" v="145" actId="478"/>
          <ac:graphicFrameMkLst>
            <pc:docMk/>
            <pc:sldMk cId="704634790" sldId="939"/>
            <ac:graphicFrameMk id="17" creationId="{FFA5DA26-100B-5C64-92DD-7C184F219DF3}"/>
          </ac:graphicFrameMkLst>
        </pc:graphicFrameChg>
        <pc:graphicFrameChg chg="add mod modGraphic">
          <ac:chgData name="Lauren Peck" userId="a9ffd8a0-e865-45c1-82ff-3b34bee25adf" providerId="ADAL" clId="{1370FDE6-14DD-47E1-B2E4-9C81F68651F8}" dt="2023-07-07T12:12:31.867" v="168" actId="1076"/>
          <ac:graphicFrameMkLst>
            <pc:docMk/>
            <pc:sldMk cId="704634790" sldId="939"/>
            <ac:graphicFrameMk id="21" creationId="{69EFFBCA-6289-A97E-91C0-9C2FC1D1D896}"/>
          </ac:graphicFrameMkLst>
        </pc:graphicFrameChg>
      </pc:sldChg>
      <pc:sldChg chg="addSp delSp del mod">
        <pc:chgData name="Lauren Peck" userId="a9ffd8a0-e865-45c1-82ff-3b34bee25adf" providerId="ADAL" clId="{1370FDE6-14DD-47E1-B2E4-9C81F68651F8}" dt="2023-07-07T12:24:02.663" v="344" actId="47"/>
        <pc:sldMkLst>
          <pc:docMk/>
          <pc:sldMk cId="4251628576" sldId="2135245292"/>
        </pc:sldMkLst>
        <pc:spChg chg="add del">
          <ac:chgData name="Lauren Peck" userId="a9ffd8a0-e865-45c1-82ff-3b34bee25adf" providerId="ADAL" clId="{1370FDE6-14DD-47E1-B2E4-9C81F68651F8}" dt="2023-07-07T12:22:53.673" v="199" actId="21"/>
          <ac:spMkLst>
            <pc:docMk/>
            <pc:sldMk cId="4251628576" sldId="2135245292"/>
            <ac:spMk id="25" creationId="{C52FE74B-D8A8-469E-AFF9-DEF6DEFAB513}"/>
          </ac:spMkLst>
        </pc:spChg>
      </pc:sldChg>
      <pc:sldChg chg="addSp modSp add mod">
        <pc:chgData name="Lauren Peck" userId="a9ffd8a0-e865-45c1-82ff-3b34bee25adf" providerId="ADAL" clId="{1370FDE6-14DD-47E1-B2E4-9C81F68651F8}" dt="2023-07-07T12:24:16.981" v="365" actId="1076"/>
        <pc:sldMkLst>
          <pc:docMk/>
          <pc:sldMk cId="2171827990" sldId="2135245293"/>
        </pc:sldMkLst>
        <pc:spChg chg="add mod">
          <ac:chgData name="Lauren Peck" userId="a9ffd8a0-e865-45c1-82ff-3b34bee25adf" providerId="ADAL" clId="{1370FDE6-14DD-47E1-B2E4-9C81F68651F8}" dt="2023-07-07T12:24:16.981" v="365" actId="1076"/>
          <ac:spMkLst>
            <pc:docMk/>
            <pc:sldMk cId="2171827990" sldId="2135245293"/>
            <ac:spMk id="2" creationId="{692E8ADE-12AF-7B04-6FE4-5A621315F20D}"/>
          </ac:spMkLst>
        </pc:spChg>
        <pc:graphicFrameChg chg="mod modGraphic">
          <ac:chgData name="Lauren Peck" userId="a9ffd8a0-e865-45c1-82ff-3b34bee25adf" providerId="ADAL" clId="{1370FDE6-14DD-47E1-B2E4-9C81F68651F8}" dt="2023-07-07T12:14:46.863" v="187" actId="2711"/>
          <ac:graphicFrameMkLst>
            <pc:docMk/>
            <pc:sldMk cId="2171827990" sldId="2135245293"/>
            <ac:graphicFrameMk id="5" creationId="{A191E36D-B46A-A323-23EB-2741D94856A1}"/>
          </ac:graphicFrameMkLst>
        </pc:graphicFrameChg>
        <pc:graphicFrameChg chg="mod modGraphic">
          <ac:chgData name="Lauren Peck" userId="a9ffd8a0-e865-45c1-82ff-3b34bee25adf" providerId="ADAL" clId="{1370FDE6-14DD-47E1-B2E4-9C81F68651F8}" dt="2023-07-07T12:14:41.975" v="186" actId="2711"/>
          <ac:graphicFrameMkLst>
            <pc:docMk/>
            <pc:sldMk cId="2171827990" sldId="2135245293"/>
            <ac:graphicFrameMk id="6" creationId="{FB18E38B-7031-0EB4-9594-3EBC62D5A191}"/>
          </ac:graphicFrameMkLst>
        </pc:graphicFrameChg>
        <pc:graphicFrameChg chg="mod modGraphic">
          <ac:chgData name="Lauren Peck" userId="a9ffd8a0-e865-45c1-82ff-3b34bee25adf" providerId="ADAL" clId="{1370FDE6-14DD-47E1-B2E4-9C81F68651F8}" dt="2023-07-07T12:15:08.416" v="193" actId="404"/>
          <ac:graphicFrameMkLst>
            <pc:docMk/>
            <pc:sldMk cId="2171827990" sldId="2135245293"/>
            <ac:graphicFrameMk id="10" creationId="{35943F58-0301-A44D-D879-DDD3DCE42B96}"/>
          </ac:graphicFrameMkLst>
        </pc:graphicFrameChg>
        <pc:graphicFrameChg chg="mod modGraphic">
          <ac:chgData name="Lauren Peck" userId="a9ffd8a0-e865-45c1-82ff-3b34bee25adf" providerId="ADAL" clId="{1370FDE6-14DD-47E1-B2E4-9C81F68651F8}" dt="2023-07-07T12:15:12.518" v="195" actId="404"/>
          <ac:graphicFrameMkLst>
            <pc:docMk/>
            <pc:sldMk cId="2171827990" sldId="2135245293"/>
            <ac:graphicFrameMk id="11" creationId="{7C005488-92C5-FDF5-9BB5-CD5E16672463}"/>
          </ac:graphicFrameMkLst>
        </pc:graphicFrameChg>
        <pc:graphicFrameChg chg="mod modGraphic">
          <ac:chgData name="Lauren Peck" userId="a9ffd8a0-e865-45c1-82ff-3b34bee25adf" providerId="ADAL" clId="{1370FDE6-14DD-47E1-B2E4-9C81F68651F8}" dt="2023-07-07T12:15:03.122" v="191" actId="404"/>
          <ac:graphicFrameMkLst>
            <pc:docMk/>
            <pc:sldMk cId="2171827990" sldId="2135245293"/>
            <ac:graphicFrameMk id="15" creationId="{E93FBE7C-02F5-DFE9-243E-495A4B069AC4}"/>
          </ac:graphicFrameMkLst>
        </pc:graphicFrameChg>
        <pc:graphicFrameChg chg="mod">
          <ac:chgData name="Lauren Peck" userId="a9ffd8a0-e865-45c1-82ff-3b34bee25adf" providerId="ADAL" clId="{1370FDE6-14DD-47E1-B2E4-9C81F68651F8}" dt="2023-07-07T12:14:12.284" v="183"/>
          <ac:graphicFrameMkLst>
            <pc:docMk/>
            <pc:sldMk cId="2171827990" sldId="2135245293"/>
            <ac:graphicFrameMk id="16" creationId="{255228BD-E3A5-8C96-6399-0C7BF5C496F1}"/>
          </ac:graphicFrameMkLst>
        </pc:graphicFrameChg>
        <pc:graphicFrameChg chg="mod modGraphic">
          <ac:chgData name="Lauren Peck" userId="a9ffd8a0-e865-45c1-82ff-3b34bee25adf" providerId="ADAL" clId="{1370FDE6-14DD-47E1-B2E4-9C81F68651F8}" dt="2023-07-07T12:14:57.988" v="189" actId="404"/>
          <ac:graphicFrameMkLst>
            <pc:docMk/>
            <pc:sldMk cId="2171827990" sldId="2135245293"/>
            <ac:graphicFrameMk id="21" creationId="{69EFFBCA-6289-A97E-91C0-9C2FC1D1D896}"/>
          </ac:graphicFrameMkLst>
        </pc:graphicFrameChg>
      </pc:sldChg>
      <pc:sldChg chg="add del">
        <pc:chgData name="Lauren Peck" userId="a9ffd8a0-e865-45c1-82ff-3b34bee25adf" providerId="ADAL" clId="{1370FDE6-14DD-47E1-B2E4-9C81F68651F8}" dt="2023-07-07T12:22:50.782" v="198"/>
        <pc:sldMkLst>
          <pc:docMk/>
          <pc:sldMk cId="24418749" sldId="2135245294"/>
        </pc:sldMkLst>
      </pc:sldChg>
      <pc:sldMasterChg chg="del delSldLayout">
        <pc:chgData name="Lauren Peck" userId="a9ffd8a0-e865-45c1-82ff-3b34bee25adf" providerId="ADAL" clId="{1370FDE6-14DD-47E1-B2E4-9C81F68651F8}" dt="2023-07-07T12:12:57.841" v="173" actId="47"/>
        <pc:sldMasterMkLst>
          <pc:docMk/>
          <pc:sldMasterMk cId="2470489914" sldId="2147483648"/>
        </pc:sldMasterMkLst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2609815292" sldId="2147483649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2963600550" sldId="2147483650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341563309" sldId="2147483651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353128812" sldId="2147483652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3932199781" sldId="2147483653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2286836945" sldId="2147483654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819969633" sldId="2147483655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1226720197" sldId="2147483656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3618188835" sldId="2147483657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1358157027" sldId="2147483658"/>
          </pc:sldLayoutMkLst>
        </pc:sldLayoutChg>
        <pc:sldLayoutChg chg="del">
          <pc:chgData name="Lauren Peck" userId="a9ffd8a0-e865-45c1-82ff-3b34bee25adf" providerId="ADAL" clId="{1370FDE6-14DD-47E1-B2E4-9C81F68651F8}" dt="2023-07-07T12:12:57.841" v="173" actId="47"/>
          <pc:sldLayoutMkLst>
            <pc:docMk/>
            <pc:sldMasterMk cId="2470489914" sldId="2147483648"/>
            <pc:sldLayoutMk cId="2800925359" sldId="2147483659"/>
          </pc:sldLayoutMkLst>
        </pc:sldLayoutChg>
      </pc:sldMasterChg>
    </pc:docChg>
  </pc:docChgLst>
  <pc:docChgLst>
    <pc:chgData name="Lauren Peck" userId="a9ffd8a0-e865-45c1-82ff-3b34bee25adf" providerId="ADAL" clId="{B0566FFD-C25C-49D4-AE13-B300B4BD520D}"/>
    <pc:docChg chg="modSld">
      <pc:chgData name="Lauren Peck" userId="a9ffd8a0-e865-45c1-82ff-3b34bee25adf" providerId="ADAL" clId="{B0566FFD-C25C-49D4-AE13-B300B4BD520D}" dt="2024-11-01T19:57:35.714" v="0" actId="2165"/>
      <pc:docMkLst>
        <pc:docMk/>
      </pc:docMkLst>
      <pc:sldChg chg="modSp mod">
        <pc:chgData name="Lauren Peck" userId="a9ffd8a0-e865-45c1-82ff-3b34bee25adf" providerId="ADAL" clId="{B0566FFD-C25C-49D4-AE13-B300B4BD520D}" dt="2024-11-01T19:57:35.714" v="0" actId="2165"/>
        <pc:sldMkLst>
          <pc:docMk/>
          <pc:sldMk cId="2171827990" sldId="2135245293"/>
        </pc:sldMkLst>
        <pc:graphicFrameChg chg="modGraphic">
          <ac:chgData name="Lauren Peck" userId="a9ffd8a0-e865-45c1-82ff-3b34bee25adf" providerId="ADAL" clId="{B0566FFD-C25C-49D4-AE13-B300B4BD520D}" dt="2024-11-01T19:57:35.714" v="0" actId="2165"/>
          <ac:graphicFrameMkLst>
            <pc:docMk/>
            <pc:sldMk cId="2171827990" sldId="2135245293"/>
            <ac:graphicFrameMk id="16" creationId="{255228BD-E3A5-8C96-6399-0C7BF5C496F1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CFDF-68F1-4A59-A678-D3D45C64EDD6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9BAC-6170-4B77-A678-BCFA99AB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6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37E39918-E446-410D-A1F1-ED044298D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7144"/>
            <a:ext cx="12211708" cy="7035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43AFB3-1FCD-4AC5-942A-D86D285564AD}"/>
              </a:ext>
            </a:extLst>
          </p:cNvPr>
          <p:cNvSpPr/>
          <p:nvPr userDrawn="1"/>
        </p:nvSpPr>
        <p:spPr>
          <a:xfrm>
            <a:off x="8204198" y="-147144"/>
            <a:ext cx="3349487" cy="7079149"/>
          </a:xfrm>
          <a:prstGeom prst="rect">
            <a:avLst/>
          </a:prstGeom>
          <a:solidFill>
            <a:schemeClr val="accent1">
              <a:alpha val="9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7C664-30C9-4574-8BF6-43C5FCB4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98" y="5348842"/>
            <a:ext cx="5229858" cy="558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70929-9769-4A23-B1D7-804C57EA3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382" y="-381000"/>
            <a:ext cx="4602560" cy="30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354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EAAA60-32D1-47E5-87DC-C9D75A196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7475"/>
            <a:ext cx="12192000" cy="8130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7F833E-4F98-4A9E-B558-6158DDF0ED71}"/>
              </a:ext>
            </a:extLst>
          </p:cNvPr>
          <p:cNvSpPr/>
          <p:nvPr userDrawn="1"/>
        </p:nvSpPr>
        <p:spPr>
          <a:xfrm>
            <a:off x="8279296" y="-89452"/>
            <a:ext cx="3349487" cy="7464287"/>
          </a:xfrm>
          <a:prstGeom prst="rect">
            <a:avLst/>
          </a:prstGeom>
          <a:solidFill>
            <a:srgbClr val="CE9C06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F6DC4-EB65-4A4E-8548-16CD9E31E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7" y="129422"/>
            <a:ext cx="2324454" cy="71595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7989F5E-3408-468C-9F83-6320695A1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7530" y="1737361"/>
            <a:ext cx="2565885" cy="14531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LID4096" dirty="0"/>
          </a:p>
        </p:txBody>
      </p:sp>
      <p:pic>
        <p:nvPicPr>
          <p:cNvPr id="6" name="Picture 5" descr="uniQure_white-01.png">
            <a:extLst>
              <a:ext uri="{FF2B5EF4-FFF2-40B4-BE49-F238E27FC236}">
                <a16:creationId xmlns:a16="http://schemas.microsoft.com/office/drawing/2014/main" id="{5EABFEE7-DE4B-1649-985E-27027BC347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672" y="2435656"/>
            <a:ext cx="871078" cy="3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5018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79" y="153919"/>
            <a:ext cx="11434526" cy="506994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334979" y="1358021"/>
            <a:ext cx="11434526" cy="482509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F85F0-3B10-4D33-B93F-88444BA2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4318" y="61184"/>
            <a:ext cx="817683" cy="5937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fld id="{114F27AF-410A-4BFB-83E8-AF550AD14015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905FB-597E-4CEB-AAD7-F9C293A42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368" y="6183118"/>
            <a:ext cx="1077129" cy="44085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156A44-328E-418E-8057-D4FBA8369D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79" y="682412"/>
            <a:ext cx="11434526" cy="5069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 lang="en-US" sz="1800" spc="-50" dirty="0"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2nd</a:t>
            </a:r>
          </a:p>
        </p:txBody>
      </p:sp>
    </p:spTree>
    <p:extLst>
      <p:ext uri="{BB962C8B-B14F-4D97-AF65-F5344CB8AC3E}">
        <p14:creationId xmlns:p14="http://schemas.microsoft.com/office/powerpoint/2010/main" val="1703345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4317" y="61183"/>
            <a:ext cx="817683" cy="5937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fld id="{114F27AF-410A-4BFB-83E8-AF550AD14015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81783-013E-4A4A-A8C8-631579A9F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367" y="6183117"/>
            <a:ext cx="1077129" cy="4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3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ijdelijke aanduiding voor dianummer 12"/>
          <p:cNvSpPr>
            <a:spLocks noGrp="1"/>
          </p:cNvSpPr>
          <p:nvPr>
            <p:ph type="sldNum" sz="quarter" idx="4"/>
          </p:nvPr>
        </p:nvSpPr>
        <p:spPr>
          <a:xfrm>
            <a:off x="11491274" y="128967"/>
            <a:ext cx="480768" cy="229252"/>
          </a:xfrm>
          <a:prstGeom prst="rect">
            <a:avLst/>
          </a:prstGeom>
        </p:spPr>
        <p:txBody>
          <a:bodyPr/>
          <a:lstStyle>
            <a:lvl1pPr>
              <a:defRPr sz="900" b="0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8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-1589" y="0"/>
            <a:ext cx="7052868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Shape 24"/>
          <p:cNvSpPr/>
          <p:nvPr/>
        </p:nvSpPr>
        <p:spPr>
          <a:xfrm>
            <a:off x="-31746" y="685312"/>
            <a:ext cx="3588280" cy="1483258"/>
          </a:xfrm>
          <a:prstGeom prst="rect">
            <a:avLst/>
          </a:prstGeom>
          <a:solidFill>
            <a:srgbClr val="92278F">
              <a:alpha val="90232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l">
              <a:defRPr sz="36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1800"/>
          </a:p>
        </p:txBody>
      </p:sp>
      <p:sp>
        <p:nvSpPr>
          <p:cNvPr id="25" name="Shape 25"/>
          <p:cNvSpPr>
            <a:spLocks noGrp="1"/>
          </p:cNvSpPr>
          <p:nvPr>
            <p:ph type="body" sz="quarter" idx="14"/>
          </p:nvPr>
        </p:nvSpPr>
        <p:spPr>
          <a:xfrm>
            <a:off x="785976" y="1045758"/>
            <a:ext cx="3257247" cy="687879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algn="l">
              <a:spcBef>
                <a:spcPts val="0"/>
              </a:spcBef>
              <a:defRPr sz="4300" cap="all" spc="43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t>AGENDA</a:t>
            </a:r>
          </a:p>
        </p:txBody>
      </p:sp>
      <p:sp>
        <p:nvSpPr>
          <p:cNvPr id="26" name="Shape 26"/>
          <p:cNvSpPr/>
          <p:nvPr/>
        </p:nvSpPr>
        <p:spPr>
          <a:xfrm>
            <a:off x="-31746" y="2165851"/>
            <a:ext cx="3588280" cy="152530"/>
          </a:xfrm>
          <a:prstGeom prst="rect">
            <a:avLst/>
          </a:prstGeom>
          <a:solidFill>
            <a:srgbClr val="13A79D">
              <a:alpha val="93987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algn="l">
              <a:defRPr sz="36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sz="1800"/>
          </a:p>
        </p:txBody>
      </p:sp>
      <p:sp>
        <p:nvSpPr>
          <p:cNvPr id="27" name="Shape 27"/>
          <p:cNvSpPr>
            <a:spLocks noGrp="1"/>
          </p:cNvSpPr>
          <p:nvPr>
            <p:ph type="body" sz="quarter" idx="15"/>
          </p:nvPr>
        </p:nvSpPr>
        <p:spPr>
          <a:xfrm>
            <a:off x="8091733" y="943601"/>
            <a:ext cx="3118681" cy="22421521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500" cap="all" spc="440">
                <a:solidFill>
                  <a:srgbClr val="58585A"/>
                </a:solidFill>
                <a:latin typeface="Source Sans Pro"/>
                <a:ea typeface="Source Sans Pro"/>
                <a:sym typeface="Source Sans Pro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 sz="4400" cap="all" spc="440">
                <a:solidFill>
                  <a:srgbClr val="00000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pPr>
            <a:r>
              <a:t>TOPIC 1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 Lorem ipsum dolor sit amet, consectetur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 adipiscing elit. Fusce ut elit finibus, blandit arcu sed, laoreet nulla. Fusce ut elit finibus.</a:t>
            </a:r>
            <a:br/>
            <a:endParaRPr/>
          </a:p>
          <a:p>
            <a:pPr algn="r">
              <a:lnSpc>
                <a:spcPct val="100000"/>
              </a:lnSpc>
              <a:spcBef>
                <a:spcPts val="0"/>
              </a:spcBef>
              <a:defRPr sz="4400" cap="all" spc="440">
                <a:solidFill>
                  <a:srgbClr val="00000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pPr>
            <a:r>
              <a:t>TOPIC 2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Lorem ipsum dolor sit amet, consectetur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 adipiscing elit. Fusce ut elit finibus, blandit arcu sed, laoreet nulla. Fusce ut elit finibus.</a:t>
            </a:r>
            <a:br/>
            <a:endParaRPr/>
          </a:p>
          <a:p>
            <a:pPr algn="r">
              <a:lnSpc>
                <a:spcPct val="100000"/>
              </a:lnSpc>
              <a:spcBef>
                <a:spcPts val="0"/>
              </a:spcBef>
              <a:defRPr sz="4400" cap="all" spc="440">
                <a:solidFill>
                  <a:srgbClr val="00000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pPr>
            <a:r>
              <a:t>TOPIC 3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Lorem ipsum dolor sit amet, consectetur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 adipiscing elit. Fusce ut elit finibus, blandit arcu sed, laoreet nulla. Fusce ut elit finibus.</a:t>
            </a:r>
            <a:br/>
            <a:endParaRPr/>
          </a:p>
          <a:p>
            <a:pPr algn="r">
              <a:lnSpc>
                <a:spcPct val="100000"/>
              </a:lnSpc>
              <a:spcBef>
                <a:spcPts val="0"/>
              </a:spcBef>
              <a:defRPr sz="4400" cap="all" spc="440">
                <a:solidFill>
                  <a:srgbClr val="00000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pPr>
            <a:r>
              <a:t>TOPIC 4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Lorem ipsum dolor sit amet, consectetur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2500">
                <a:solidFill>
                  <a:srgbClr val="58585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 adipiscing elit. Fusce ut elit finibus, blandit arcu sed, laoreet nulla. Fusce ut elit finibus.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10914985" y="336550"/>
            <a:ext cx="466756" cy="4616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81674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77867" y="1140626"/>
            <a:ext cx="1436268" cy="143560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06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028366-11EC-14D2-8F98-574801A4D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2338388"/>
            <a:ext cx="6816725" cy="1743075"/>
          </a:xfrm>
        </p:spPr>
        <p:txBody>
          <a:bodyPr>
            <a:norm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EFCA0C-CD71-4BED-7162-3151F5A53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8" y="4364038"/>
            <a:ext cx="4818062" cy="481012"/>
          </a:xfrm>
        </p:spPr>
        <p:txBody>
          <a:bodyPr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PRESENTATION SUBTITLE/DATE</a:t>
            </a:r>
          </a:p>
        </p:txBody>
      </p:sp>
    </p:spTree>
    <p:extLst>
      <p:ext uri="{BB962C8B-B14F-4D97-AF65-F5344CB8AC3E}">
        <p14:creationId xmlns:p14="http://schemas.microsoft.com/office/powerpoint/2010/main" val="599379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3403370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2134578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E1F5-CF32-9632-63C9-B5C445C79B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0575" y="574675"/>
            <a:ext cx="6570663" cy="962025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05874-2154-0CD0-627A-03E0FEB9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0575" y="1847850"/>
            <a:ext cx="6570663" cy="402431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80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01" y="355822"/>
            <a:ext cx="10873807" cy="9362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401" y="1560443"/>
            <a:ext cx="10873807" cy="4569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2" descr="uniQure">
            <a:extLst>
              <a:ext uri="{FF2B5EF4-FFF2-40B4-BE49-F238E27FC236}">
                <a16:creationId xmlns:a16="http://schemas.microsoft.com/office/drawing/2014/main" id="{9BFC81F5-98C6-E644-B134-1F97C55341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1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15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0D79-A667-0435-127E-6FB568CC8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854" y="365125"/>
            <a:ext cx="676294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C2D10-A5DF-C06D-24E5-107E00052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0854" y="1885950"/>
            <a:ext cx="6762946" cy="4110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285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B951-9768-D64F-69B7-64ABD6D4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E3A95-9D45-B0E0-D18B-251DB09E4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70088"/>
            <a:ext cx="10515600" cy="2479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5129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E626F-FC45-295F-68F0-F4F867BC7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52632"/>
            <a:ext cx="10515600" cy="397638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F34721-F1F3-559A-0D90-A44B44DC66CC}"/>
              </a:ext>
            </a:extLst>
          </p:cNvPr>
          <p:cNvSpPr txBox="1">
            <a:spLocks/>
          </p:cNvSpPr>
          <p:nvPr userDrawn="1"/>
        </p:nvSpPr>
        <p:spPr>
          <a:xfrm>
            <a:off x="838200" y="542107"/>
            <a:ext cx="10515600" cy="89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96318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8E22-522C-6CCB-067F-D116CCD8A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2107"/>
            <a:ext cx="10515600" cy="89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E246FB-862D-DBA4-6FDC-AC9F774F6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7375"/>
            <a:ext cx="10515600" cy="420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1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904539-7BE1-2C8C-9E6D-B72FA64EBF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Insert headshot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3950" y="5268913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584600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1463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2129231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015EF68-A2C6-0641-4EB7-DBCA75D24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15005DB-BD06-8E32-75FC-C852837FF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Insert headshot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830AC4-53E4-4EC0-27E1-E4BAC08B3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2804" y="5655412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051703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B8C9674-082C-6F52-3EAC-FA933D794F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8C125B-B7F4-6F96-920F-4754447D3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6035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4130848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6097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19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5F77AB4-CC7A-4F62-8D64-A41AE4BD720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-19050"/>
            <a:ext cx="4064000" cy="34671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884B30F-EF75-45FB-97C2-A7864382997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128000" y="-19050"/>
            <a:ext cx="4064000" cy="34671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C85C6DFE-FF25-4607-8AAF-D2AFE1AC7F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064001" y="3448050"/>
            <a:ext cx="4064000" cy="340995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92840" y="6172201"/>
            <a:ext cx="914400" cy="593725"/>
          </a:xfrm>
          <a:prstGeom prst="rect">
            <a:avLst/>
          </a:prstGeom>
        </p:spPr>
        <p:txBody>
          <a:bodyPr/>
          <a:lstStyle/>
          <a:p>
            <a:fld id="{114F27AF-410A-4BFB-83E8-AF550AD14015}" type="slidenum">
              <a:rPr lang="en-NL" smtClean="0"/>
              <a:t>‹#›</a:t>
            </a:fld>
            <a:endParaRPr lang="en-NL"/>
          </a:p>
        </p:txBody>
      </p:sp>
      <p:pic>
        <p:nvPicPr>
          <p:cNvPr id="7" name="Picture 2" descr="uniQure">
            <a:extLst>
              <a:ext uri="{FF2B5EF4-FFF2-40B4-BE49-F238E27FC236}">
                <a16:creationId xmlns:a16="http://schemas.microsoft.com/office/drawing/2014/main" id="{540AF510-8D4D-E246-9B40-A3D2087C5B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1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92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975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486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472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121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406CB8-DD43-EF40-0941-63587EB27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3204" y="641350"/>
            <a:ext cx="6975835" cy="647010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E236C71-22EE-204D-1EF7-DFDF36AC3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3206" y="149848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D196F5D-403F-71BA-39F3-619CC3CA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3206" y="235372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01F6EB9-8C2B-47D6-9EC3-6371FF1F87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3205" y="321150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76FAE-8AF0-06BC-EE06-AF2764FE1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205" y="406674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6C13C8-C5A5-5186-1F4C-B10AE3D56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3204" y="4921984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0C48FA2-F8DB-346B-D209-D46A60DE657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1975" y="641350"/>
            <a:ext cx="3128963" cy="492702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Insert chart/graph here</a:t>
            </a:r>
          </a:p>
        </p:txBody>
      </p:sp>
    </p:spTree>
    <p:extLst>
      <p:ext uri="{BB962C8B-B14F-4D97-AF65-F5344CB8AC3E}">
        <p14:creationId xmlns:p14="http://schemas.microsoft.com/office/powerpoint/2010/main" val="489778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46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999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70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87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01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069960" y="2530628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607531" y="2530628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069960" y="2944730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607531" y="2944730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1069960" y="3358833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07531" y="3358833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6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069960" y="3772935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07531" y="3772935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6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069960" y="4187036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07531" y="4187036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7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069960" y="4601138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607531" y="4601138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7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069960" y="5015240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607531" y="5015240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74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1069960" y="5429343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07531" y="5429343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09" name="Title 3"/>
          <p:cNvSpPr>
            <a:spLocks noGrp="1"/>
          </p:cNvSpPr>
          <p:nvPr>
            <p:ph type="title"/>
          </p:nvPr>
        </p:nvSpPr>
        <p:spPr>
          <a:xfrm>
            <a:off x="1069960" y="808368"/>
            <a:ext cx="4245568" cy="1108464"/>
          </a:xfrm>
          <a:prstGeom prst="rect">
            <a:avLst/>
          </a:prstGeom>
        </p:spPr>
        <p:txBody>
          <a:bodyPr vert="horz" lIns="0" tIns="0" bIns="0" anchor="ctr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6312024" y="2530628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861210" y="2530628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6312024" y="2944730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861210" y="2944730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15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6312024" y="3358833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861210" y="3358833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6312024" y="3772935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9861210" y="3772935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6312024" y="4187036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9861210" y="4187036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21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6312024" y="4601138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9861210" y="4601138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23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6312024" y="5015240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9861210" y="5015240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25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312024" y="5429343"/>
            <a:ext cx="3240000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9861210" y="5429343"/>
            <a:ext cx="656718" cy="27887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Page #</a:t>
            </a:r>
          </a:p>
        </p:txBody>
      </p:sp>
      <p:pic>
        <p:nvPicPr>
          <p:cNvPr id="35" name="Picture 2" descr="uniQure">
            <a:extLst>
              <a:ext uri="{FF2B5EF4-FFF2-40B4-BE49-F238E27FC236}">
                <a16:creationId xmlns:a16="http://schemas.microsoft.com/office/drawing/2014/main" id="{23D7A6C3-36C7-284A-9FB9-2FBE01992D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1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59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817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0680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896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698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459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747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184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2884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1096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68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069961" y="2420889"/>
            <a:ext cx="10081120" cy="3384376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+mn-lt"/>
                <a:cs typeface="Stay Classy Duo Scrip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069959" y="980729"/>
            <a:ext cx="6185605" cy="450190"/>
          </a:xfrm>
          <a:prstGeom prst="rect">
            <a:avLst/>
          </a:prstGeom>
        </p:spPr>
        <p:txBody>
          <a:bodyPr vert="horz" lIns="0" t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1st line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69959" y="1470828"/>
            <a:ext cx="6185605" cy="446005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  <a:cs typeface="Stay Classy Duo Script"/>
              </a:defRPr>
            </a:lvl1pPr>
          </a:lstStyle>
          <a:p>
            <a:pPr lvl="0"/>
            <a:r>
              <a:rPr lang="en-US" dirty="0"/>
              <a:t>2nd line</a:t>
            </a:r>
          </a:p>
        </p:txBody>
      </p:sp>
      <p:pic>
        <p:nvPicPr>
          <p:cNvPr id="5" name="Picture 2" descr="uniQure">
            <a:extLst>
              <a:ext uri="{FF2B5EF4-FFF2-40B4-BE49-F238E27FC236}">
                <a16:creationId xmlns:a16="http://schemas.microsoft.com/office/drawing/2014/main" id="{8F014CF6-2B54-D642-869C-425DE3D0E1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1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3548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1096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692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069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409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2552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181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B41489-8692-6C47-6821-A0C1B735B3DE}"/>
              </a:ext>
            </a:extLst>
          </p:cNvPr>
          <p:cNvSpPr/>
          <p:nvPr userDrawn="1"/>
        </p:nvSpPr>
        <p:spPr>
          <a:xfrm>
            <a:off x="433633" y="424206"/>
            <a:ext cx="9205275" cy="801279"/>
          </a:xfrm>
          <a:custGeom>
            <a:avLst/>
            <a:gdLst>
              <a:gd name="connsiteX0" fmla="*/ 0 w 8870623"/>
              <a:gd name="connsiteY0" fmla="*/ 0 h 801279"/>
              <a:gd name="connsiteX1" fmla="*/ 8870623 w 8870623"/>
              <a:gd name="connsiteY1" fmla="*/ 0 h 801279"/>
              <a:gd name="connsiteX2" fmla="*/ 8870623 w 8870623"/>
              <a:gd name="connsiteY2" fmla="*/ 801279 h 801279"/>
              <a:gd name="connsiteX3" fmla="*/ 0 w 8870623"/>
              <a:gd name="connsiteY3" fmla="*/ 801279 h 801279"/>
              <a:gd name="connsiteX4" fmla="*/ 0 w 8870623"/>
              <a:gd name="connsiteY4" fmla="*/ 0 h 801279"/>
              <a:gd name="connsiteX0" fmla="*/ 0 w 9205275"/>
              <a:gd name="connsiteY0" fmla="*/ 0 h 801279"/>
              <a:gd name="connsiteX1" fmla="*/ 9205275 w 9205275"/>
              <a:gd name="connsiteY1" fmla="*/ 0 h 801279"/>
              <a:gd name="connsiteX2" fmla="*/ 8870623 w 9205275"/>
              <a:gd name="connsiteY2" fmla="*/ 801279 h 801279"/>
              <a:gd name="connsiteX3" fmla="*/ 0 w 9205275"/>
              <a:gd name="connsiteY3" fmla="*/ 801279 h 801279"/>
              <a:gd name="connsiteX4" fmla="*/ 0 w 9205275"/>
              <a:gd name="connsiteY4" fmla="*/ 0 h 80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5275" h="801279">
                <a:moveTo>
                  <a:pt x="0" y="0"/>
                </a:moveTo>
                <a:lnTo>
                  <a:pt x="9205275" y="0"/>
                </a:lnTo>
                <a:lnTo>
                  <a:pt x="8870623" y="801279"/>
                </a:lnTo>
                <a:lnTo>
                  <a:pt x="0" y="801279"/>
                </a:lnTo>
                <a:lnTo>
                  <a:pt x="0" y="0"/>
                </a:lnTo>
                <a:close/>
              </a:path>
            </a:pathLst>
          </a:cu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4206"/>
            <a:ext cx="8296373" cy="801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812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6A8C16-06CA-98AA-7FCE-7C55E8D5DA8A}"/>
              </a:ext>
            </a:extLst>
          </p:cNvPr>
          <p:cNvSpPr/>
          <p:nvPr userDrawn="1"/>
        </p:nvSpPr>
        <p:spPr>
          <a:xfrm>
            <a:off x="433633" y="424206"/>
            <a:ext cx="9205275" cy="801279"/>
          </a:xfrm>
          <a:custGeom>
            <a:avLst/>
            <a:gdLst>
              <a:gd name="connsiteX0" fmla="*/ 0 w 8870623"/>
              <a:gd name="connsiteY0" fmla="*/ 0 h 801279"/>
              <a:gd name="connsiteX1" fmla="*/ 8870623 w 8870623"/>
              <a:gd name="connsiteY1" fmla="*/ 0 h 801279"/>
              <a:gd name="connsiteX2" fmla="*/ 8870623 w 8870623"/>
              <a:gd name="connsiteY2" fmla="*/ 801279 h 801279"/>
              <a:gd name="connsiteX3" fmla="*/ 0 w 8870623"/>
              <a:gd name="connsiteY3" fmla="*/ 801279 h 801279"/>
              <a:gd name="connsiteX4" fmla="*/ 0 w 8870623"/>
              <a:gd name="connsiteY4" fmla="*/ 0 h 801279"/>
              <a:gd name="connsiteX0" fmla="*/ 0 w 9205275"/>
              <a:gd name="connsiteY0" fmla="*/ 0 h 801279"/>
              <a:gd name="connsiteX1" fmla="*/ 9205275 w 9205275"/>
              <a:gd name="connsiteY1" fmla="*/ 0 h 801279"/>
              <a:gd name="connsiteX2" fmla="*/ 8870623 w 9205275"/>
              <a:gd name="connsiteY2" fmla="*/ 801279 h 801279"/>
              <a:gd name="connsiteX3" fmla="*/ 0 w 9205275"/>
              <a:gd name="connsiteY3" fmla="*/ 801279 h 801279"/>
              <a:gd name="connsiteX4" fmla="*/ 0 w 9205275"/>
              <a:gd name="connsiteY4" fmla="*/ 0 h 80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5275" h="801279">
                <a:moveTo>
                  <a:pt x="0" y="0"/>
                </a:moveTo>
                <a:lnTo>
                  <a:pt x="9205275" y="0"/>
                </a:lnTo>
                <a:lnTo>
                  <a:pt x="8870623" y="801279"/>
                </a:lnTo>
                <a:lnTo>
                  <a:pt x="0" y="801279"/>
                </a:lnTo>
                <a:lnTo>
                  <a:pt x="0" y="0"/>
                </a:lnTo>
                <a:close/>
              </a:path>
            </a:pathLst>
          </a:cu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4206"/>
            <a:ext cx="8296373" cy="801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619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04593"/>
            <a:ext cx="10515600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38388"/>
            <a:ext cx="10515600" cy="3571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958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6955" y="550166"/>
            <a:ext cx="8836843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6956" y="1706252"/>
            <a:ext cx="8836844" cy="42040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5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94"/>
          <p:cNvSpPr>
            <a:spLocks noGrp="1"/>
          </p:cNvSpPr>
          <p:nvPr>
            <p:ph type="pic" sz="quarter" idx="14"/>
          </p:nvPr>
        </p:nvSpPr>
        <p:spPr>
          <a:xfrm>
            <a:off x="4220642" y="2765883"/>
            <a:ext cx="1555349" cy="28042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" name="Shape 394"/>
          <p:cNvSpPr>
            <a:spLocks noGrp="1"/>
          </p:cNvSpPr>
          <p:nvPr>
            <p:ph type="pic" sz="quarter" idx="15"/>
          </p:nvPr>
        </p:nvSpPr>
        <p:spPr>
          <a:xfrm>
            <a:off x="6428951" y="2765883"/>
            <a:ext cx="1555349" cy="28042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1069961" y="4160224"/>
            <a:ext cx="2094042" cy="31995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+mj-lt"/>
                <a:cs typeface="Stay Classy Duo Scrip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069961" y="4511658"/>
            <a:ext cx="2094042" cy="1090198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2"/>
                </a:solidFill>
                <a:latin typeface="+mn-lt"/>
                <a:cs typeface="Stay Classy Duo Scrip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041707" y="4160224"/>
            <a:ext cx="2094042" cy="31995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+mj-lt"/>
                <a:cs typeface="Stay Classy Duo Scrip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9041707" y="4511658"/>
            <a:ext cx="2094042" cy="1090198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2"/>
                </a:solidFill>
                <a:latin typeface="+mn-lt"/>
                <a:cs typeface="Stay Classy Duo Scrip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 hasCustomPrompt="1"/>
          </p:nvPr>
        </p:nvSpPr>
        <p:spPr>
          <a:xfrm>
            <a:off x="1069959" y="980729"/>
            <a:ext cx="6914341" cy="450190"/>
          </a:xfrm>
          <a:prstGeom prst="rect">
            <a:avLst/>
          </a:prstGeom>
        </p:spPr>
        <p:txBody>
          <a:bodyPr vert="horz" lIns="0" tIns="0" bIns="0" anchor="b"/>
          <a:lstStyle>
            <a:lvl1pPr algn="l">
              <a:lnSpc>
                <a:spcPct val="100000"/>
              </a:lnSpc>
              <a:spcBef>
                <a:spcPts val="0"/>
              </a:spcBef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1st line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69959" y="1470828"/>
            <a:ext cx="6914341" cy="446005"/>
          </a:xfrm>
          <a:prstGeom prst="rect">
            <a:avLst/>
          </a:prstGeom>
        </p:spPr>
        <p:txBody>
          <a:bodyPr vert="horz"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  <a:cs typeface="Stay Classy Duo Script"/>
              </a:defRPr>
            </a:lvl1pPr>
          </a:lstStyle>
          <a:p>
            <a:pPr lvl="0"/>
            <a:r>
              <a:rPr lang="en-US" dirty="0"/>
              <a:t>2nd line</a:t>
            </a:r>
          </a:p>
        </p:txBody>
      </p:sp>
      <p:pic>
        <p:nvPicPr>
          <p:cNvPr id="10" name="Picture 2" descr="uniQure">
            <a:extLst>
              <a:ext uri="{FF2B5EF4-FFF2-40B4-BE49-F238E27FC236}">
                <a16:creationId xmlns:a16="http://schemas.microsoft.com/office/drawing/2014/main" id="{D30BFF0B-1BDF-FD49-BF4F-7AA683DB8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1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C67675-9E00-E4EF-B5A4-C551BE889E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9275" y="4703974"/>
            <a:ext cx="8653463" cy="61256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final thought or thank you</a:t>
            </a:r>
          </a:p>
        </p:txBody>
      </p:sp>
    </p:spTree>
    <p:extLst>
      <p:ext uri="{BB962C8B-B14F-4D97-AF65-F5344CB8AC3E}">
        <p14:creationId xmlns:p14="http://schemas.microsoft.com/office/powerpoint/2010/main" val="165035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1456BAF-E306-6B03-0105-F5C512EA1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6858" y="4666268"/>
            <a:ext cx="4015377" cy="35803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final thought or thank you</a:t>
            </a:r>
          </a:p>
        </p:txBody>
      </p:sp>
    </p:spTree>
    <p:extLst>
      <p:ext uri="{BB962C8B-B14F-4D97-AF65-F5344CB8AC3E}">
        <p14:creationId xmlns:p14="http://schemas.microsoft.com/office/powerpoint/2010/main" val="12313488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title, sub blue">
    <p:bg>
      <p:bgPr>
        <a:solidFill>
          <a:srgbClr val="283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ts val="66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66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37464"/>
      </p:ext>
    </p:extLst>
  </p:cSld>
  <p:clrMapOvr>
    <a:masterClrMapping/>
  </p:clrMapOvr>
  <p:transition>
    <p:fade/>
  </p:transition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1713179"/>
            <a:ext cx="10981267" cy="4169410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 marL="534373" indent="-236766">
              <a:tabLst/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8780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26" indent="0">
              <a:buNone/>
              <a:defRPr sz="1000"/>
            </a:lvl2pPr>
            <a:lvl3pPr marL="530245" indent="0">
              <a:buNone/>
              <a:defRPr sz="1000"/>
            </a:lvl3pPr>
            <a:lvl4pPr marL="895932" indent="0">
              <a:buNone/>
              <a:defRPr sz="1000"/>
            </a:lvl4pPr>
            <a:lvl5pPr marL="1296569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30AED-AFC0-E74A-AF9C-2800C57FF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228" y="6331353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1122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5367" y="1712916"/>
            <a:ext cx="5401733" cy="4169673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  <a:lvl2pPr marL="217161" indent="0">
              <a:buNone/>
              <a:defRPr>
                <a:solidFill>
                  <a:srgbClr val="595959"/>
                </a:solidFill>
              </a:defRPr>
            </a:lvl2pPr>
            <a:lvl3pPr marL="530330" indent="0">
              <a:buNone/>
              <a:defRPr>
                <a:solidFill>
                  <a:srgbClr val="595959"/>
                </a:solidFill>
              </a:defRPr>
            </a:lvl3pPr>
            <a:lvl4pPr marL="896076" indent="0">
              <a:buNone/>
              <a:defRPr>
                <a:solidFill>
                  <a:srgbClr val="595959"/>
                </a:solidFill>
              </a:defRPr>
            </a:lvl4pPr>
            <a:lvl5pPr marL="1296777" indent="0">
              <a:buNone/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8780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5490633" cy="577081"/>
          </a:xfrm>
        </p:spPr>
        <p:txBody>
          <a:bodyPr/>
          <a:lstStyle>
            <a:lvl1pPr>
              <a:defRPr kern="1500" spc="-8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35EB5D6-23EB-F942-95D9-91F16E0931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6985" y="6407470"/>
            <a:ext cx="4853049" cy="257257"/>
          </a:xfrm>
        </p:spPr>
        <p:txBody>
          <a:bodyPr/>
          <a:lstStyle>
            <a:lvl1pPr marL="0" indent="0" algn="r">
              <a:buNone/>
              <a:defRPr sz="750" b="1"/>
            </a:lvl1pPr>
          </a:lstStyle>
          <a:p>
            <a:pPr lvl="0"/>
            <a:r>
              <a:rPr lang="en-US"/>
              <a:t>OPTIONAL FUNCTION NAME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C8102E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0">
            <a:extLst>
              <a:ext uri="{FF2B5EF4-FFF2-40B4-BE49-F238E27FC236}">
                <a16:creationId xmlns:a16="http://schemas.microsoft.com/office/drawing/2014/main" id="{37E9AC5D-F6EB-CE40-9936-5793341DCC6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62522" y="793998"/>
            <a:ext cx="5136962" cy="5136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61B276-111F-0F49-AA22-140F5A6A7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1019039"/>
            <a:ext cx="4605066" cy="38472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500" dirty="0">
                <a:solidFill>
                  <a:srgbClr val="595959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294738"/>
      </p:ext>
    </p:extLst>
  </p:cSld>
  <p:clrMapOvr>
    <a:masterClrMapping/>
  </p:clrMapOvr>
  <p:transition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D7183B-3A60-4D4D-955C-31053E80035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34415" y="1056946"/>
            <a:ext cx="1867006" cy="2217143"/>
          </a:xfrm>
          <a:custGeom>
            <a:avLst/>
            <a:gdLst>
              <a:gd name="connsiteX0" fmla="*/ 0 w 5562600"/>
              <a:gd name="connsiteY0" fmla="*/ 0 h 10287000"/>
              <a:gd name="connsiteX1" fmla="*/ 5562600 w 5562600"/>
              <a:gd name="connsiteY1" fmla="*/ 0 h 10287000"/>
              <a:gd name="connsiteX2" fmla="*/ 5562600 w 5562600"/>
              <a:gd name="connsiteY2" fmla="*/ 10287000 h 10287000"/>
              <a:gd name="connsiteX3" fmla="*/ 0 w 5562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10287000">
                <a:moveTo>
                  <a:pt x="0" y="0"/>
                </a:moveTo>
                <a:lnTo>
                  <a:pt x="5562600" y="0"/>
                </a:lnTo>
                <a:lnTo>
                  <a:pt x="55626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/>
            </a:lvl1pPr>
          </a:lstStyle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CC21DEC-8FFE-4235-9365-02714153F02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05641" y="1054141"/>
            <a:ext cx="1867006" cy="2217143"/>
          </a:xfrm>
          <a:custGeom>
            <a:avLst/>
            <a:gdLst>
              <a:gd name="connsiteX0" fmla="*/ 0 w 5562600"/>
              <a:gd name="connsiteY0" fmla="*/ 0 h 10287000"/>
              <a:gd name="connsiteX1" fmla="*/ 5562600 w 5562600"/>
              <a:gd name="connsiteY1" fmla="*/ 0 h 10287000"/>
              <a:gd name="connsiteX2" fmla="*/ 5562600 w 5562600"/>
              <a:gd name="connsiteY2" fmla="*/ 10287000 h 10287000"/>
              <a:gd name="connsiteX3" fmla="*/ 0 w 5562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10287000">
                <a:moveTo>
                  <a:pt x="0" y="0"/>
                </a:moveTo>
                <a:lnTo>
                  <a:pt x="5562600" y="0"/>
                </a:lnTo>
                <a:lnTo>
                  <a:pt x="55626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/>
            </a:lvl1pPr>
          </a:lstStyle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0AC1ADA-0007-4A95-AD7B-02484F4098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983294" y="1"/>
            <a:ext cx="3174833" cy="3454574"/>
          </a:xfrm>
          <a:custGeom>
            <a:avLst/>
            <a:gdLst>
              <a:gd name="connsiteX0" fmla="*/ 0 w 5562600"/>
              <a:gd name="connsiteY0" fmla="*/ 0 h 10287000"/>
              <a:gd name="connsiteX1" fmla="*/ 5562600 w 5562600"/>
              <a:gd name="connsiteY1" fmla="*/ 0 h 10287000"/>
              <a:gd name="connsiteX2" fmla="*/ 5562600 w 5562600"/>
              <a:gd name="connsiteY2" fmla="*/ 10287000 h 10287000"/>
              <a:gd name="connsiteX3" fmla="*/ 0 w 5562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10287000">
                <a:moveTo>
                  <a:pt x="0" y="0"/>
                </a:moveTo>
                <a:lnTo>
                  <a:pt x="5562600" y="0"/>
                </a:lnTo>
                <a:lnTo>
                  <a:pt x="55626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/>
            </a:lvl1pPr>
          </a:lstStyle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7E795E80-BD18-4331-B886-E383112C36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38636" y="3271284"/>
            <a:ext cx="3734011" cy="3454574"/>
          </a:xfrm>
          <a:custGeom>
            <a:avLst/>
            <a:gdLst>
              <a:gd name="connsiteX0" fmla="*/ 0 w 5562600"/>
              <a:gd name="connsiteY0" fmla="*/ 0 h 10287000"/>
              <a:gd name="connsiteX1" fmla="*/ 5562600 w 5562600"/>
              <a:gd name="connsiteY1" fmla="*/ 0 h 10287000"/>
              <a:gd name="connsiteX2" fmla="*/ 5562600 w 5562600"/>
              <a:gd name="connsiteY2" fmla="*/ 10287000 h 10287000"/>
              <a:gd name="connsiteX3" fmla="*/ 0 w 5562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10287000">
                <a:moveTo>
                  <a:pt x="0" y="0"/>
                </a:moveTo>
                <a:lnTo>
                  <a:pt x="5562600" y="0"/>
                </a:lnTo>
                <a:lnTo>
                  <a:pt x="55626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/>
            </a:lvl1pPr>
          </a:lstStyle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8B7356F-FE1D-400D-A80C-F839C549543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3591" y="3471697"/>
            <a:ext cx="1867006" cy="2217143"/>
          </a:xfrm>
          <a:custGeom>
            <a:avLst/>
            <a:gdLst>
              <a:gd name="connsiteX0" fmla="*/ 0 w 5562600"/>
              <a:gd name="connsiteY0" fmla="*/ 0 h 10287000"/>
              <a:gd name="connsiteX1" fmla="*/ 5562600 w 5562600"/>
              <a:gd name="connsiteY1" fmla="*/ 0 h 10287000"/>
              <a:gd name="connsiteX2" fmla="*/ 5562600 w 5562600"/>
              <a:gd name="connsiteY2" fmla="*/ 10287000 h 10287000"/>
              <a:gd name="connsiteX3" fmla="*/ 0 w 5562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10287000">
                <a:moveTo>
                  <a:pt x="0" y="0"/>
                </a:moveTo>
                <a:lnTo>
                  <a:pt x="5562600" y="0"/>
                </a:lnTo>
                <a:lnTo>
                  <a:pt x="55626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 spc="300"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186233-32F4-4269-B112-D2B8B49F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74" y="437322"/>
            <a:ext cx="4035722" cy="2213521"/>
          </a:xfrm>
        </p:spPr>
        <p:txBody>
          <a:bodyPr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4B0C046-C44E-4160-B635-79278A26F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979" y="2892288"/>
            <a:ext cx="4035074" cy="339918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pic>
        <p:nvPicPr>
          <p:cNvPr id="9" name="Picture 2" descr="uniQure">
            <a:extLst>
              <a:ext uri="{FF2B5EF4-FFF2-40B4-BE49-F238E27FC236}">
                <a16:creationId xmlns:a16="http://schemas.microsoft.com/office/drawing/2014/main" id="{6380CD41-F3B9-7D49-828A-CB0FAC1EE8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1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695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B74D053-33E0-4A78-826C-9ADA721B05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9878"/>
            <a:ext cx="2412000" cy="674867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A3717B9-D553-47B4-9BCA-856AA906C3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52725" y="-19878"/>
            <a:ext cx="2412000" cy="674867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E62D41-0E82-4247-B3FF-1891A786A0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5450" y="-19878"/>
            <a:ext cx="2412000" cy="674867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85C6B4-59D8-4FCA-99CE-057E753CA6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58175" y="-9939"/>
            <a:ext cx="2412000" cy="674867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F2BC17-BABE-42B0-B698-3B330874E3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10900" y="-9939"/>
            <a:ext cx="2412000" cy="674867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548487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5C75E4-8164-4DF5-AB9B-DE5DC3ADF1BA}"/>
              </a:ext>
            </a:extLst>
          </p:cNvPr>
          <p:cNvSpPr/>
          <p:nvPr userDrawn="1"/>
        </p:nvSpPr>
        <p:spPr>
          <a:xfrm rot="5400000">
            <a:off x="5895852" y="1601928"/>
            <a:ext cx="396144" cy="4572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453C51-0D5E-4CD8-ADEA-68631FE716B4}"/>
              </a:ext>
            </a:extLst>
          </p:cNvPr>
          <p:cNvSpPr/>
          <p:nvPr userDrawn="1"/>
        </p:nvSpPr>
        <p:spPr>
          <a:xfrm rot="5400000">
            <a:off x="5872992" y="175139"/>
            <a:ext cx="396144" cy="4572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+mj-lt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7335B1E-9282-440D-BE42-793DA798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3198" y="443341"/>
            <a:ext cx="6185605" cy="450190"/>
          </a:xfrm>
          <a:prstGeom prst="rect">
            <a:avLst/>
          </a:prstGeom>
        </p:spPr>
        <p:txBody>
          <a:bodyPr vert="horz" lIns="0" tIns="0" bIns="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1st 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6C64C1-B708-4C4A-BE2C-4DEF0DF037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3198" y="933440"/>
            <a:ext cx="6185605" cy="446005"/>
          </a:xfrm>
          <a:prstGeom prst="rect">
            <a:avLst/>
          </a:prstGeom>
        </p:spPr>
        <p:txBody>
          <a:bodyPr vert="horz"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chemeClr val="bg2">
                    <a:lumMod val="10000"/>
                  </a:schemeClr>
                </a:solidFill>
                <a:latin typeface="+mj-lt"/>
                <a:cs typeface="Stay Classy Duo Script"/>
              </a:defRPr>
            </a:lvl1pPr>
          </a:lstStyle>
          <a:p>
            <a:pPr lvl="0"/>
            <a:r>
              <a:rPr lang="en-US" dirty="0"/>
              <a:t>2nd line</a:t>
            </a:r>
          </a:p>
        </p:txBody>
      </p:sp>
      <p:pic>
        <p:nvPicPr>
          <p:cNvPr id="7" name="Picture 2" descr="uniQure">
            <a:extLst>
              <a:ext uri="{FF2B5EF4-FFF2-40B4-BE49-F238E27FC236}">
                <a16:creationId xmlns:a16="http://schemas.microsoft.com/office/drawing/2014/main" id="{92D68F2A-2954-8949-B6B0-C08106A34B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8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6443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401" y="355822"/>
            <a:ext cx="10734659" cy="936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401" y="1600199"/>
            <a:ext cx="10734659" cy="4530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F064BB0B-0EBB-4B79-94B2-E8101CC66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565" y="6738729"/>
            <a:ext cx="12228273" cy="206047"/>
          </a:xfrm>
          <a:prstGeom prst="rect">
            <a:avLst/>
          </a:prstGeom>
        </p:spPr>
      </p:pic>
      <p:pic>
        <p:nvPicPr>
          <p:cNvPr id="6" name="Picture 2" descr="uniQure">
            <a:extLst>
              <a:ext uri="{FF2B5EF4-FFF2-40B4-BE49-F238E27FC236}">
                <a16:creationId xmlns:a16="http://schemas.microsoft.com/office/drawing/2014/main" id="{A71F0E19-D503-D44D-B3EC-0272B685F5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6" y="6345661"/>
            <a:ext cx="1247815" cy="2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51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push dir="u"/>
  </p:transition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914428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14" indent="-182886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43" indent="-182886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05872" indent="-182886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200" indent="-182886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00050" indent="-228608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59" indent="-228608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69" indent="-228608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78" indent="-228608" algn="l" defTabSz="914428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273B9-6953-5CC4-BD41-059D9B35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E0F3A-124D-CF10-113A-228F87D4E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603A-C3AE-0739-1618-7AB14286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EB187-6316-49A0-A7D3-6BDDB1BF9DB6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8085-DCD2-4293-52A9-6B2AE37B2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5501-B6B6-8A01-FF2B-D9B1F6C45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D1BAD-C9EB-461A-B990-552E46F0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3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905148-1246-722A-BA57-0CABC0E47274}"/>
              </a:ext>
            </a:extLst>
          </p:cNvPr>
          <p:cNvSpPr/>
          <p:nvPr/>
        </p:nvSpPr>
        <p:spPr>
          <a:xfrm>
            <a:off x="275068" y="1546393"/>
            <a:ext cx="3200884" cy="313054"/>
          </a:xfrm>
          <a:prstGeom prst="rect">
            <a:avLst/>
          </a:prstGeom>
          <a:solidFill>
            <a:schemeClr val="accent1"/>
          </a:solidFill>
          <a:ln w="1397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white"/>
                </a:solidFill>
                <a:latin typeface="+mj-lt"/>
              </a:rPr>
              <a:t>Group Initiative/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Team Name: </a:t>
            </a:r>
            <a:endParaRPr kumimoji="0" lang="nl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9BEA2-597C-D72C-214A-FEBDD9E4160C}"/>
              </a:ext>
            </a:extLst>
          </p:cNvPr>
          <p:cNvSpPr/>
          <p:nvPr/>
        </p:nvSpPr>
        <p:spPr>
          <a:xfrm>
            <a:off x="275068" y="1888892"/>
            <a:ext cx="3200884" cy="657541"/>
          </a:xfrm>
          <a:prstGeom prst="rect">
            <a:avLst/>
          </a:prstGeom>
          <a:solidFill>
            <a:schemeClr val="accent1"/>
          </a:solidFill>
          <a:ln w="1397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Purpose: </a:t>
            </a:r>
            <a:endParaRPr kumimoji="0" lang="nl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A191E36D-B46A-A323-23EB-2741D9485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273"/>
              </p:ext>
            </p:extLst>
          </p:nvPr>
        </p:nvGraphicFramePr>
        <p:xfrm>
          <a:off x="3503659" y="1543463"/>
          <a:ext cx="8266547" cy="300442"/>
        </p:xfrm>
        <a:graphic>
          <a:graphicData uri="http://schemas.openxmlformats.org/drawingml/2006/table">
            <a:tbl>
              <a:tblPr bandRow="1"/>
              <a:tblGrid>
                <a:gridCol w="826654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</a:tbl>
          </a:graphicData>
        </a:graphic>
      </p:graphicFrame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FB18E38B-7031-0EB4-9594-3EBC62D5A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80461"/>
              </p:ext>
            </p:extLst>
          </p:nvPr>
        </p:nvGraphicFramePr>
        <p:xfrm>
          <a:off x="3503658" y="1907715"/>
          <a:ext cx="8266547" cy="549359"/>
        </p:xfrm>
        <a:graphic>
          <a:graphicData uri="http://schemas.openxmlformats.org/drawingml/2006/table">
            <a:tbl>
              <a:tblPr bandRow="1"/>
              <a:tblGrid>
                <a:gridCol w="826654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549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6CFAAE1-ACA3-3136-D447-5967E6BDA6C9}"/>
              </a:ext>
            </a:extLst>
          </p:cNvPr>
          <p:cNvSpPr txBox="1"/>
          <p:nvPr/>
        </p:nvSpPr>
        <p:spPr>
          <a:xfrm>
            <a:off x="275068" y="2575877"/>
            <a:ext cx="3200884" cy="307777"/>
          </a:xfrm>
          <a:prstGeom prst="rect">
            <a:avLst/>
          </a:prstGeom>
          <a:solidFill>
            <a:schemeClr val="accent2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Team members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83EDD-613E-B8A9-54DC-DBF41BD1F72D}"/>
              </a:ext>
            </a:extLst>
          </p:cNvPr>
          <p:cNvSpPr txBox="1"/>
          <p:nvPr/>
        </p:nvSpPr>
        <p:spPr>
          <a:xfrm>
            <a:off x="3510059" y="2575877"/>
            <a:ext cx="4288511" cy="307777"/>
          </a:xfrm>
          <a:prstGeom prst="rect">
            <a:avLst/>
          </a:prstGeom>
          <a:solidFill>
            <a:schemeClr val="accent2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Responsibilities &amp; activities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30C41-35A1-8E43-0E67-065B0914C263}"/>
              </a:ext>
            </a:extLst>
          </p:cNvPr>
          <p:cNvSpPr txBox="1"/>
          <p:nvPr/>
        </p:nvSpPr>
        <p:spPr>
          <a:xfrm>
            <a:off x="7832677" y="2566459"/>
            <a:ext cx="3937530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Goals for (Year)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35943F58-0301-A44D-D879-DDD3DCE42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84204"/>
              </p:ext>
            </p:extLst>
          </p:nvPr>
        </p:nvGraphicFramePr>
        <p:xfrm>
          <a:off x="275068" y="2969658"/>
          <a:ext cx="7523502" cy="1827351"/>
        </p:xfrm>
        <a:graphic>
          <a:graphicData uri="http://schemas.openxmlformats.org/drawingml/2006/table">
            <a:tbl>
              <a:tblPr bandRow="1"/>
              <a:tblGrid>
                <a:gridCol w="321935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  <a:gridCol w="4304145">
                  <a:extLst>
                    <a:ext uri="{9D8B030D-6E8A-4147-A177-3AD203B41FA5}">
                      <a16:colId xmlns:a16="http://schemas.microsoft.com/office/drawing/2014/main" val="2416396017"/>
                    </a:ext>
                  </a:extLst>
                </a:gridCol>
              </a:tblGrid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251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217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48111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9367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C005488-92C5-FDF5-9BB5-CD5E16672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331"/>
              </p:ext>
            </p:extLst>
          </p:nvPr>
        </p:nvGraphicFramePr>
        <p:xfrm>
          <a:off x="7832677" y="2969658"/>
          <a:ext cx="3937530" cy="2452619"/>
        </p:xfrm>
        <a:graphic>
          <a:graphicData uri="http://schemas.openxmlformats.org/drawingml/2006/table">
            <a:tbl>
              <a:tblPr bandRow="1"/>
              <a:tblGrid>
                <a:gridCol w="299195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2946428593"/>
                    </a:ext>
                  </a:extLst>
                </a:gridCol>
              </a:tblGrid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49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217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48111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93675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506449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0851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9294C7D-38D2-BCC3-3E93-F4FE4D1948BE}"/>
              </a:ext>
            </a:extLst>
          </p:cNvPr>
          <p:cNvSpPr txBox="1"/>
          <p:nvPr/>
        </p:nvSpPr>
        <p:spPr>
          <a:xfrm>
            <a:off x="275068" y="4810022"/>
            <a:ext cx="5814774" cy="307777"/>
          </a:xfrm>
          <a:prstGeom prst="rect">
            <a:avLst/>
          </a:prstGeom>
          <a:solidFill>
            <a:schemeClr val="accent3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Key meetings frequency 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292DA-C07A-5885-32ED-98EEE2A222ED}"/>
              </a:ext>
            </a:extLst>
          </p:cNvPr>
          <p:cNvSpPr txBox="1"/>
          <p:nvPr/>
        </p:nvSpPr>
        <p:spPr>
          <a:xfrm>
            <a:off x="6123949" y="4822678"/>
            <a:ext cx="1674621" cy="307777"/>
          </a:xfrm>
          <a:prstGeom prst="rect">
            <a:avLst/>
          </a:prstGeom>
          <a:solidFill>
            <a:schemeClr val="accent3"/>
          </a:solidFill>
          <a:ln>
            <a:solidFill>
              <a:srgbClr val="00A09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Team Norms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BF6EB-2170-FE90-9A9A-6E6CDFD9CBA4}"/>
              </a:ext>
            </a:extLst>
          </p:cNvPr>
          <p:cNvSpPr txBox="1"/>
          <p:nvPr/>
        </p:nvSpPr>
        <p:spPr>
          <a:xfrm>
            <a:off x="7832676" y="4825391"/>
            <a:ext cx="3937530" cy="307777"/>
          </a:xfrm>
          <a:prstGeom prst="rect">
            <a:avLst/>
          </a:prstGeom>
          <a:solidFill>
            <a:schemeClr val="tx1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Challenges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E93FBE7C-02F5-DFE9-243E-495A4B069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67306"/>
              </p:ext>
            </p:extLst>
          </p:nvPr>
        </p:nvGraphicFramePr>
        <p:xfrm>
          <a:off x="275068" y="5188393"/>
          <a:ext cx="5814774" cy="1201768"/>
        </p:xfrm>
        <a:graphic>
          <a:graphicData uri="http://schemas.openxmlformats.org/drawingml/2006/table">
            <a:tbl>
              <a:tblPr bandRow="1"/>
              <a:tblGrid>
                <a:gridCol w="290738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  <a:gridCol w="2907387">
                  <a:extLst>
                    <a:ext uri="{9D8B030D-6E8A-4147-A177-3AD203B41FA5}">
                      <a16:colId xmlns:a16="http://schemas.microsoft.com/office/drawing/2014/main" val="2416396017"/>
                    </a:ext>
                  </a:extLst>
                </a:gridCol>
              </a:tblGrid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2172"/>
                  </a:ext>
                </a:extLst>
              </a:tr>
            </a:tbl>
          </a:graphicData>
        </a:graphic>
      </p:graphicFrame>
      <p:graphicFrame>
        <p:nvGraphicFramePr>
          <p:cNvPr id="16" name="Table 11">
            <a:extLst>
              <a:ext uri="{FF2B5EF4-FFF2-40B4-BE49-F238E27FC236}">
                <a16:creationId xmlns:a16="http://schemas.microsoft.com/office/drawing/2014/main" id="{255228BD-E3A5-8C96-6399-0C7BF5C49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523465"/>
              </p:ext>
            </p:extLst>
          </p:nvPr>
        </p:nvGraphicFramePr>
        <p:xfrm>
          <a:off x="6117550" y="5187242"/>
          <a:ext cx="1674621" cy="1201768"/>
        </p:xfrm>
        <a:graphic>
          <a:graphicData uri="http://schemas.openxmlformats.org/drawingml/2006/table">
            <a:tbl>
              <a:tblPr bandRow="1"/>
              <a:tblGrid>
                <a:gridCol w="1674621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217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7DCA4FB-106A-C20C-8645-EA28D0C3C13D}"/>
              </a:ext>
            </a:extLst>
          </p:cNvPr>
          <p:cNvSpPr txBox="1"/>
          <p:nvPr/>
        </p:nvSpPr>
        <p:spPr>
          <a:xfrm>
            <a:off x="183092" y="1239896"/>
            <a:ext cx="1148715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latin typeface="+mj-lt"/>
              </a:rPr>
              <a:t>The team charter is a powerful tool that steers your team in the right direction, establishes boundaries, and helps getting things correct the first time.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28AAF7-8B1B-C927-58B4-2D28AD723D33}"/>
              </a:ext>
            </a:extLst>
          </p:cNvPr>
          <p:cNvSpPr txBox="1">
            <a:spLocks/>
          </p:cNvSpPr>
          <p:nvPr/>
        </p:nvSpPr>
        <p:spPr>
          <a:xfrm>
            <a:off x="233379" y="110069"/>
            <a:ext cx="11434527" cy="1092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HBA Ambassador Program </a:t>
            </a:r>
          </a:p>
          <a:p>
            <a:pPr marL="0" marR="0" lvl="0" indent="0" algn="l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Group Initiative Team Charter – A team’s agreement on ways of working</a:t>
            </a:r>
          </a:p>
        </p:txBody>
      </p:sp>
      <p:graphicFrame>
        <p:nvGraphicFramePr>
          <p:cNvPr id="21" name="Table 11">
            <a:extLst>
              <a:ext uri="{FF2B5EF4-FFF2-40B4-BE49-F238E27FC236}">
                <a16:creationId xmlns:a16="http://schemas.microsoft.com/office/drawing/2014/main" id="{69EFFBCA-6289-A97E-91C0-9C2FC1D1D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36512"/>
              </p:ext>
            </p:extLst>
          </p:nvPr>
        </p:nvGraphicFramePr>
        <p:xfrm>
          <a:off x="7844750" y="5178775"/>
          <a:ext cx="3923916" cy="901326"/>
        </p:xfrm>
        <a:graphic>
          <a:graphicData uri="http://schemas.openxmlformats.org/drawingml/2006/table">
            <a:tbl>
              <a:tblPr bandRow="1"/>
              <a:tblGrid>
                <a:gridCol w="3923916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63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905148-1246-722A-BA57-0CABC0E47274}"/>
              </a:ext>
            </a:extLst>
          </p:cNvPr>
          <p:cNvSpPr/>
          <p:nvPr/>
        </p:nvSpPr>
        <p:spPr>
          <a:xfrm>
            <a:off x="275068" y="1546393"/>
            <a:ext cx="3200884" cy="313054"/>
          </a:xfrm>
          <a:prstGeom prst="rect">
            <a:avLst/>
          </a:prstGeom>
          <a:solidFill>
            <a:schemeClr val="accent1"/>
          </a:solidFill>
          <a:ln w="1397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prstClr val="white"/>
                </a:solidFill>
                <a:latin typeface="+mj-lt"/>
              </a:rPr>
              <a:t>Group Initiative/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Team Name: </a:t>
            </a:r>
            <a:endParaRPr kumimoji="0" lang="nl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9BEA2-597C-D72C-214A-FEBDD9E4160C}"/>
              </a:ext>
            </a:extLst>
          </p:cNvPr>
          <p:cNvSpPr/>
          <p:nvPr/>
        </p:nvSpPr>
        <p:spPr>
          <a:xfrm>
            <a:off x="275068" y="1888892"/>
            <a:ext cx="3200884" cy="657541"/>
          </a:xfrm>
          <a:prstGeom prst="rect">
            <a:avLst/>
          </a:prstGeom>
          <a:solidFill>
            <a:schemeClr val="accent1"/>
          </a:solidFill>
          <a:ln w="1397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Purpose: </a:t>
            </a:r>
            <a:endParaRPr kumimoji="0" lang="nl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A191E36D-B46A-A323-23EB-2741D9485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515712"/>
              </p:ext>
            </p:extLst>
          </p:nvPr>
        </p:nvGraphicFramePr>
        <p:xfrm>
          <a:off x="3503659" y="1543463"/>
          <a:ext cx="8266547" cy="300442"/>
        </p:xfrm>
        <a:graphic>
          <a:graphicData uri="http://schemas.openxmlformats.org/drawingml/2006/table">
            <a:tbl>
              <a:tblPr bandRow="1"/>
              <a:tblGrid>
                <a:gridCol w="826654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>
                          <a:solidFill>
                            <a:schemeClr val="tx2"/>
                          </a:solidFill>
                          <a:latin typeface="+mn-lt"/>
                        </a:rPr>
                        <a:t>Research Group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</a:tbl>
          </a:graphicData>
        </a:graphic>
      </p:graphicFrame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FB18E38B-7031-0EB4-9594-3EBC62D5A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51447"/>
              </p:ext>
            </p:extLst>
          </p:nvPr>
        </p:nvGraphicFramePr>
        <p:xfrm>
          <a:off x="3503658" y="1907715"/>
          <a:ext cx="8266547" cy="549359"/>
        </p:xfrm>
        <a:graphic>
          <a:graphicData uri="http://schemas.openxmlformats.org/drawingml/2006/table">
            <a:tbl>
              <a:tblPr bandRow="1"/>
              <a:tblGrid>
                <a:gridCol w="826654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549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To support each other while making the world a better place. To create value and make a difference everywhere we engage.</a:t>
                      </a:r>
                      <a:endParaRPr lang="nl-NL" sz="1100" dirty="0">
                        <a:latin typeface="+mn-lt"/>
                      </a:endParaRPr>
                    </a:p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6CFAAE1-ACA3-3136-D447-5967E6BDA6C9}"/>
              </a:ext>
            </a:extLst>
          </p:cNvPr>
          <p:cNvSpPr txBox="1"/>
          <p:nvPr/>
        </p:nvSpPr>
        <p:spPr>
          <a:xfrm>
            <a:off x="275068" y="2575877"/>
            <a:ext cx="3200884" cy="307777"/>
          </a:xfrm>
          <a:prstGeom prst="rect">
            <a:avLst/>
          </a:prstGeom>
          <a:solidFill>
            <a:schemeClr val="accent2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Team members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83EDD-613E-B8A9-54DC-DBF41BD1F72D}"/>
              </a:ext>
            </a:extLst>
          </p:cNvPr>
          <p:cNvSpPr txBox="1"/>
          <p:nvPr/>
        </p:nvSpPr>
        <p:spPr>
          <a:xfrm>
            <a:off x="3510059" y="2575877"/>
            <a:ext cx="4288511" cy="307777"/>
          </a:xfrm>
          <a:prstGeom prst="rect">
            <a:avLst/>
          </a:prstGeom>
          <a:solidFill>
            <a:schemeClr val="accent2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Responsibilities &amp; activities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30C41-35A1-8E43-0E67-065B0914C263}"/>
              </a:ext>
            </a:extLst>
          </p:cNvPr>
          <p:cNvSpPr txBox="1"/>
          <p:nvPr/>
        </p:nvSpPr>
        <p:spPr>
          <a:xfrm>
            <a:off x="7832677" y="2566459"/>
            <a:ext cx="3937530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Goals for (Year)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35943F58-0301-A44D-D879-DDD3DCE42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516249"/>
              </p:ext>
            </p:extLst>
          </p:nvPr>
        </p:nvGraphicFramePr>
        <p:xfrm>
          <a:off x="275068" y="2969658"/>
          <a:ext cx="7523502" cy="2090046"/>
        </p:xfrm>
        <a:graphic>
          <a:graphicData uri="http://schemas.openxmlformats.org/drawingml/2006/table">
            <a:tbl>
              <a:tblPr bandRow="1"/>
              <a:tblGrid>
                <a:gridCol w="321935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  <a:gridCol w="4304145">
                  <a:extLst>
                    <a:ext uri="{9D8B030D-6E8A-4147-A177-3AD203B41FA5}">
                      <a16:colId xmlns:a16="http://schemas.microsoft.com/office/drawing/2014/main" val="2416396017"/>
                    </a:ext>
                  </a:extLst>
                </a:gridCol>
              </a:tblGrid>
              <a:tr h="300442">
                <a:tc>
                  <a:txBody>
                    <a:bodyPr/>
                    <a:lstStyle/>
                    <a:p>
                      <a:pPr algn="l"/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Anna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Plans in meetings, communicates new projects and delegates tasks. Responsible for communicating team needs to the department head.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pPr algn="l"/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Rodrigo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Lab tests and senior technician. Responsible for lab results.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25141">
                <a:tc>
                  <a:txBody>
                    <a:bodyPr/>
                    <a:lstStyle/>
                    <a:p>
                      <a:pPr algn="l"/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Pieter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Project planner and technician. Responsible for keeping tests on track and communicating roadblocks.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pPr algn="l"/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Sarah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Data analysis and lab tests. Responsible for keeping data clean and easily accessible.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217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48111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9367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C005488-92C5-FDF5-9BB5-CD5E16672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766336"/>
              </p:ext>
            </p:extLst>
          </p:nvPr>
        </p:nvGraphicFramePr>
        <p:xfrm>
          <a:off x="7832677" y="2969658"/>
          <a:ext cx="3937530" cy="2499334"/>
        </p:xfrm>
        <a:graphic>
          <a:graphicData uri="http://schemas.openxmlformats.org/drawingml/2006/table">
            <a:tbl>
              <a:tblPr bandRow="1"/>
              <a:tblGrid>
                <a:gridCol w="299195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2946428593"/>
                    </a:ext>
                  </a:extLst>
                </a:gridCol>
              </a:tblGrid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Gathering data and input for research project 3.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Mid March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Finalizing pre-guidelines for research project 3.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End April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49525"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</a:rPr>
                        <a:t>Conduct at least 1 team-building activity per month.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Monthly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Finalize output report of reseach project 3.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December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217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481112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93675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506449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1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0851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9294C7D-38D2-BCC3-3E93-F4FE4D1948BE}"/>
              </a:ext>
            </a:extLst>
          </p:cNvPr>
          <p:cNvSpPr txBox="1"/>
          <p:nvPr/>
        </p:nvSpPr>
        <p:spPr>
          <a:xfrm>
            <a:off x="275068" y="4810022"/>
            <a:ext cx="5814774" cy="307777"/>
          </a:xfrm>
          <a:prstGeom prst="rect">
            <a:avLst/>
          </a:prstGeom>
          <a:solidFill>
            <a:schemeClr val="accent3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Key meetings frequency 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292DA-C07A-5885-32ED-98EEE2A222ED}"/>
              </a:ext>
            </a:extLst>
          </p:cNvPr>
          <p:cNvSpPr txBox="1"/>
          <p:nvPr/>
        </p:nvSpPr>
        <p:spPr>
          <a:xfrm>
            <a:off x="6123949" y="4822678"/>
            <a:ext cx="1674621" cy="307777"/>
          </a:xfrm>
          <a:prstGeom prst="rect">
            <a:avLst/>
          </a:prstGeom>
          <a:solidFill>
            <a:schemeClr val="accent3"/>
          </a:solidFill>
          <a:ln>
            <a:solidFill>
              <a:srgbClr val="00A09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Team Norms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BF6EB-2170-FE90-9A9A-6E6CDFD9CBA4}"/>
              </a:ext>
            </a:extLst>
          </p:cNvPr>
          <p:cNvSpPr txBox="1"/>
          <p:nvPr/>
        </p:nvSpPr>
        <p:spPr>
          <a:xfrm>
            <a:off x="7832676" y="4825391"/>
            <a:ext cx="3937530" cy="307777"/>
          </a:xfrm>
          <a:prstGeom prst="rect">
            <a:avLst/>
          </a:prstGeom>
          <a:solidFill>
            <a:schemeClr val="tx1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Challenges</a:t>
            </a:r>
            <a:endParaRPr kumimoji="0" lang="en-N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E93FBE7C-02F5-DFE9-243E-495A4B069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70016"/>
              </p:ext>
            </p:extLst>
          </p:nvPr>
        </p:nvGraphicFramePr>
        <p:xfrm>
          <a:off x="275068" y="5188393"/>
          <a:ext cx="5814774" cy="1201768"/>
        </p:xfrm>
        <a:graphic>
          <a:graphicData uri="http://schemas.openxmlformats.org/drawingml/2006/table">
            <a:tbl>
              <a:tblPr bandRow="1"/>
              <a:tblGrid>
                <a:gridCol w="2907387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  <a:gridCol w="2907387">
                  <a:extLst>
                    <a:ext uri="{9D8B030D-6E8A-4147-A177-3AD203B41FA5}">
                      <a16:colId xmlns:a16="http://schemas.microsoft.com/office/drawing/2014/main" val="2416396017"/>
                    </a:ext>
                  </a:extLst>
                </a:gridCol>
              </a:tblGrid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Check-in meeting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Daily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Weekly update meeting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Weekly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Monthly team building gathering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Monthly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MS Teams chat and email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Daily communication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22172"/>
                  </a:ext>
                </a:extLst>
              </a:tr>
            </a:tbl>
          </a:graphicData>
        </a:graphic>
      </p:graphicFrame>
      <p:graphicFrame>
        <p:nvGraphicFramePr>
          <p:cNvPr id="16" name="Table 11">
            <a:extLst>
              <a:ext uri="{FF2B5EF4-FFF2-40B4-BE49-F238E27FC236}">
                <a16:creationId xmlns:a16="http://schemas.microsoft.com/office/drawing/2014/main" id="{255228BD-E3A5-8C96-6399-0C7BF5C49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594994"/>
              </p:ext>
            </p:extLst>
          </p:nvPr>
        </p:nvGraphicFramePr>
        <p:xfrm>
          <a:off x="6117550" y="5187242"/>
          <a:ext cx="1674621" cy="1097280"/>
        </p:xfrm>
        <a:graphic>
          <a:graphicData uri="http://schemas.openxmlformats.org/drawingml/2006/table">
            <a:tbl>
              <a:tblPr bandRow="1"/>
              <a:tblGrid>
                <a:gridCol w="1674621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Ownership for own tasks – we aim to finish tasks on time.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tx2"/>
                          </a:solidFill>
                        </a:rPr>
                        <a:t>Honesty within the team – we openly communicate our needs.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7DCA4FB-106A-C20C-8645-EA28D0C3C13D}"/>
              </a:ext>
            </a:extLst>
          </p:cNvPr>
          <p:cNvSpPr txBox="1"/>
          <p:nvPr/>
        </p:nvSpPr>
        <p:spPr>
          <a:xfrm>
            <a:off x="183092" y="1239896"/>
            <a:ext cx="1148715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latin typeface="+mj-lt"/>
              </a:rPr>
              <a:t>The team charter is a powerful tool that steers your team in the right direction, establishes boundaries, and helps getting things correct the first time.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28AAF7-8B1B-C927-58B4-2D28AD723D33}"/>
              </a:ext>
            </a:extLst>
          </p:cNvPr>
          <p:cNvSpPr txBox="1">
            <a:spLocks/>
          </p:cNvSpPr>
          <p:nvPr/>
        </p:nvSpPr>
        <p:spPr>
          <a:xfrm>
            <a:off x="233379" y="110069"/>
            <a:ext cx="11434527" cy="1092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HBA Ambassador Program </a:t>
            </a:r>
          </a:p>
          <a:p>
            <a:pPr marL="0" marR="0" lvl="0" indent="0" algn="l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Group Initiative Team Charter – A team’s agreement on ways of working</a:t>
            </a:r>
          </a:p>
        </p:txBody>
      </p:sp>
      <p:graphicFrame>
        <p:nvGraphicFramePr>
          <p:cNvPr id="21" name="Table 11">
            <a:extLst>
              <a:ext uri="{FF2B5EF4-FFF2-40B4-BE49-F238E27FC236}">
                <a16:creationId xmlns:a16="http://schemas.microsoft.com/office/drawing/2014/main" id="{69EFFBCA-6289-A97E-91C0-9C2FC1D1D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212380"/>
              </p:ext>
            </p:extLst>
          </p:nvPr>
        </p:nvGraphicFramePr>
        <p:xfrm>
          <a:off x="7844750" y="5178775"/>
          <a:ext cx="3923916" cy="901326"/>
        </p:xfrm>
        <a:graphic>
          <a:graphicData uri="http://schemas.openxmlformats.org/drawingml/2006/table">
            <a:tbl>
              <a:tblPr bandRow="1"/>
              <a:tblGrid>
                <a:gridCol w="3923916">
                  <a:extLst>
                    <a:ext uri="{9D8B030D-6E8A-4147-A177-3AD203B41FA5}">
                      <a16:colId xmlns:a16="http://schemas.microsoft.com/office/drawing/2014/main" val="1369621628"/>
                    </a:ext>
                  </a:extLst>
                </a:gridCol>
              </a:tblGrid>
              <a:tr h="300442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2"/>
                          </a:solidFill>
                          <a:latin typeface="+mn-lt"/>
                        </a:rPr>
                        <a:t>Time needed to onboard a new team member in April.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38784"/>
                  </a:ext>
                </a:extLst>
              </a:tr>
              <a:tr h="300442">
                <a:tc>
                  <a:txBody>
                    <a:bodyPr/>
                    <a:lstStyle/>
                    <a:p>
                      <a:endParaRPr lang="nl-NL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74773"/>
                  </a:ext>
                </a:extLst>
              </a:tr>
              <a:tr h="300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nl-NL" sz="10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436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71409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92E8ADE-12AF-7B04-6FE4-5A621315F20D}"/>
              </a:ext>
            </a:extLst>
          </p:cNvPr>
          <p:cNvSpPr txBox="1">
            <a:spLocks/>
          </p:cNvSpPr>
          <p:nvPr/>
        </p:nvSpPr>
        <p:spPr>
          <a:xfrm rot="383550">
            <a:off x="8998211" y="343046"/>
            <a:ext cx="3108960" cy="506994"/>
          </a:xfrm>
          <a:prstGeom prst="rect">
            <a:avLst/>
          </a:prstGeom>
        </p:spPr>
        <p:txBody>
          <a:bodyPr/>
          <a:lstStyle>
            <a:lvl1pPr marL="182886" indent="-182886" algn="l" defTabSz="914428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14" indent="-182886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43" indent="-182886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05872" indent="-182886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200" indent="-182886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0050" indent="-228608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59" indent="-228608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69" indent="-228608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78" indent="-228608" algn="l" defTabSz="914428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6" marR="0" lvl="0" indent="-182886" algn="l" defTabSz="914428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CE9C06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10" normalizeH="0" baseline="0" noProof="0" dirty="0">
                <a:ln>
                  <a:noFill/>
                </a:ln>
                <a:solidFill>
                  <a:schemeClr val="accent2">
                    <a:alpha val="4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171827990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Seuss+">
      <a:dk1>
        <a:srgbClr val="8B2788"/>
      </a:dk1>
      <a:lt1>
        <a:sysClr val="window" lastClr="FFFFFF"/>
      </a:lt1>
      <a:dk2>
        <a:srgbClr val="324360"/>
      </a:dk2>
      <a:lt2>
        <a:srgbClr val="E6E6E6"/>
      </a:lt2>
      <a:accent1>
        <a:srgbClr val="CE9C06"/>
      </a:accent1>
      <a:accent2>
        <a:srgbClr val="00A096"/>
      </a:accent2>
      <a:accent3>
        <a:srgbClr val="8B2788"/>
      </a:accent3>
      <a:accent4>
        <a:srgbClr val="324360"/>
      </a:accent4>
      <a:accent5>
        <a:srgbClr val="8B2788"/>
      </a:accent5>
      <a:accent6>
        <a:srgbClr val="29013E"/>
      </a:accent6>
      <a:hlink>
        <a:srgbClr val="00A096"/>
      </a:hlink>
      <a:folHlink>
        <a:srgbClr val="00A096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HBA 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HBA template" id="{440D2AC4-E9D1-430D-8A24-9C566BB64931}" vid="{6F543683-8541-4341-B51A-4A91B712DA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97C37DD4238B4F930C1EF0C7F7C74C" ma:contentTypeVersion="17" ma:contentTypeDescription="Create a new document." ma:contentTypeScope="" ma:versionID="2a713a458d0dd5f7c33625792d087cc9">
  <xsd:schema xmlns:xsd="http://www.w3.org/2001/XMLSchema" xmlns:xs="http://www.w3.org/2001/XMLSchema" xmlns:p="http://schemas.microsoft.com/office/2006/metadata/properties" xmlns:ns2="6567fc2e-c94f-4f71-af92-115445ccf8f3" xmlns:ns3="87f8f5f4-4489-4b4f-b18d-0eb8c1bbf1b7" targetNamespace="http://schemas.microsoft.com/office/2006/metadata/properties" ma:root="true" ma:fieldsID="c8949aa179ca43e396a9b13425eac117" ns2:_="" ns3:_="">
    <xsd:import namespace="6567fc2e-c94f-4f71-af92-115445ccf8f3"/>
    <xsd:import namespace="87f8f5f4-4489-4b4f-b18d-0eb8c1bbf1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7fc2e-c94f-4f71-af92-115445ccf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d5ff77b-0f55-4114-bacb-f2d3137cd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8f5f4-4489-4b4f-b18d-0eb8c1bbf1b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c148b1-9567-4475-a6f0-0e54fc6116ba}" ma:internalName="TaxCatchAll" ma:showField="CatchAllData" ma:web="87f8f5f4-4489-4b4f-b18d-0eb8c1bbf1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7fc2e-c94f-4f71-af92-115445ccf8f3">
      <Terms xmlns="http://schemas.microsoft.com/office/infopath/2007/PartnerControls"/>
    </lcf76f155ced4ddcb4097134ff3c332f>
    <TaxCatchAll xmlns="87f8f5f4-4489-4b4f-b18d-0eb8c1bbf1b7" xsi:nil="true"/>
  </documentManagement>
</p:properties>
</file>

<file path=customXml/itemProps1.xml><?xml version="1.0" encoding="utf-8"?>
<ds:datastoreItem xmlns:ds="http://schemas.openxmlformats.org/officeDocument/2006/customXml" ds:itemID="{01DA4BA1-5DEA-40FE-A946-E83C7178A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67fc2e-c94f-4f71-af92-115445ccf8f3"/>
    <ds:schemaRef ds:uri="87f8f5f4-4489-4b4f-b18d-0eb8c1bbf1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23EAB5-BED2-4561-8D53-8ADA4D4E55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E363C1-F803-4DB2-864A-284BC05925F2}">
  <ds:schemaRefs>
    <ds:schemaRef ds:uri="http://schemas.microsoft.com/office/2006/metadata/properties"/>
    <ds:schemaRef ds:uri="http://schemas.microsoft.com/office/infopath/2007/PartnerControls"/>
    <ds:schemaRef ds:uri="6567fc2e-c94f-4f71-af92-115445ccf8f3"/>
    <ds:schemaRef ds:uri="87f8f5f4-4489-4b4f-b18d-0eb8c1bbf1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320</Words>
  <Application>Microsoft Office PowerPoint</Application>
  <PresentationFormat>Widescreen</PresentationFormat>
  <Paragraphs>52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2" baseType="lpstr">
      <vt:lpstr>Arial</vt:lpstr>
      <vt:lpstr>Calibri</vt:lpstr>
      <vt:lpstr>Century Gothic</vt:lpstr>
      <vt:lpstr>Source Sans Pro</vt:lpstr>
      <vt:lpstr>Source Sans Pro Black</vt:lpstr>
      <vt:lpstr>Tahoma</vt:lpstr>
      <vt:lpstr>Wingdings</vt:lpstr>
      <vt:lpstr>Wingdings 2</vt:lpstr>
      <vt:lpstr>View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Childs</dc:creator>
  <cp:lastModifiedBy>Lauren Peck</cp:lastModifiedBy>
  <cp:revision>1</cp:revision>
  <dcterms:created xsi:type="dcterms:W3CDTF">2022-02-07T19:25:34Z</dcterms:created>
  <dcterms:modified xsi:type="dcterms:W3CDTF">2024-11-01T19:57:38Z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0x010100AD97C37DD4238B4F930C1EF0C7F7C74C</vt:lpwstr>
  </property>
</Properties>
</file>