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1" r:id="rId2"/>
    <p:sldId id="262" r:id="rId3"/>
    <p:sldId id="256" r:id="rId4"/>
    <p:sldId id="257" r:id="rId5"/>
    <p:sldId id="258" r:id="rId6"/>
    <p:sldId id="260" r:id="rId7"/>
    <p:sldId id="263" r:id="rId8"/>
    <p:sldId id="266" r:id="rId9"/>
    <p:sldId id="265" r:id="rId10"/>
    <p:sldId id="267" r:id="rId11"/>
    <p:sldId id="264"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4660"/>
  </p:normalViewPr>
  <p:slideViewPr>
    <p:cSldViewPr snapToGrid="0">
      <p:cViewPr varScale="1">
        <p:scale>
          <a:sx n="128" d="100"/>
          <a:sy n="128" d="100"/>
        </p:scale>
        <p:origin x="4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ata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ata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_rels/data6.xml.rels><?xml version="1.0" encoding="UTF-8" standalone="yes"?>
<Relationships xmlns="http://schemas.openxmlformats.org/package/2006/relationships"><Relationship Id="rId1" Type="http://schemas.openxmlformats.org/officeDocument/2006/relationships/hyperlink" Target="mailto:wellnessplans@wellhaven.com" TargetMode="External"/></Relationships>
</file>

<file path=ppt/diagrams/_rels/data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39.sv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_rels/drawing6.xml.rels><?xml version="1.0" encoding="UTF-8" standalone="yes"?>
<Relationships xmlns="http://schemas.openxmlformats.org/package/2006/relationships"><Relationship Id="rId1" Type="http://schemas.openxmlformats.org/officeDocument/2006/relationships/hyperlink" Target="mailto:wellnessplans@wellhaven.com" TargetMode="External"/></Relationships>
</file>

<file path=ppt/diagrams/_rels/drawing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39.sv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a:alpha val="0"/>
      </a:schemeClr>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a:alpha val="0"/>
      </a:schemeClr>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4885AA-C7B4-439A-AB25-7244AD2E6DAB}" type="doc">
      <dgm:prSet loTypeId="urn:microsoft.com/office/officeart/2018/2/layout/IconLabelList" loCatId="icon" qsTypeId="urn:microsoft.com/office/officeart/2005/8/quickstyle/simple4" qsCatId="simple" csTypeId="urn:microsoft.com/office/officeart/2018/5/colors/Iconchunking_neutralbg_colorful1" csCatId="colorful" phldr="1"/>
      <dgm:spPr/>
      <dgm:t>
        <a:bodyPr/>
        <a:lstStyle/>
        <a:p>
          <a:endParaRPr lang="en-US"/>
        </a:p>
      </dgm:t>
    </dgm:pt>
    <dgm:pt modelId="{8D38188B-AE7B-40A9-BEBB-82924ED8C02D}">
      <dgm:prSet/>
      <dgm:spPr/>
      <dgm:t>
        <a:bodyPr/>
        <a:lstStyle/>
        <a:p>
          <a:r>
            <a:rPr lang="en-US"/>
            <a:t>More Patients receive high-quality care</a:t>
          </a:r>
        </a:p>
      </dgm:t>
    </dgm:pt>
    <dgm:pt modelId="{2941D385-BD66-4ACD-868E-712813511C8A}" type="parTrans" cxnId="{34259CD2-2497-4623-B53B-34EF2ECC22D6}">
      <dgm:prSet/>
      <dgm:spPr/>
      <dgm:t>
        <a:bodyPr/>
        <a:lstStyle/>
        <a:p>
          <a:endParaRPr lang="en-US"/>
        </a:p>
      </dgm:t>
    </dgm:pt>
    <dgm:pt modelId="{C8AD8906-4288-4BEA-8974-C010E137E43C}" type="sibTrans" cxnId="{34259CD2-2497-4623-B53B-34EF2ECC22D6}">
      <dgm:prSet/>
      <dgm:spPr/>
      <dgm:t>
        <a:bodyPr/>
        <a:lstStyle/>
        <a:p>
          <a:endParaRPr lang="en-US"/>
        </a:p>
      </dgm:t>
    </dgm:pt>
    <dgm:pt modelId="{230C2152-45F3-47B0-A6C7-6D3DBF04BDE6}">
      <dgm:prSet/>
      <dgm:spPr/>
      <dgm:t>
        <a:bodyPr/>
        <a:lstStyle/>
        <a:p>
          <a:r>
            <a:rPr lang="en-US"/>
            <a:t>More clients have the ability to provide their pets with recommended optimal care</a:t>
          </a:r>
        </a:p>
      </dgm:t>
    </dgm:pt>
    <dgm:pt modelId="{C3213D7D-EAD5-4BE6-B130-60C4D42C8CD7}" type="parTrans" cxnId="{1A616B06-3512-4891-AF9C-C34B4CCA6D1F}">
      <dgm:prSet/>
      <dgm:spPr/>
      <dgm:t>
        <a:bodyPr/>
        <a:lstStyle/>
        <a:p>
          <a:endParaRPr lang="en-US"/>
        </a:p>
      </dgm:t>
    </dgm:pt>
    <dgm:pt modelId="{4EE0AE79-F16E-4F25-A876-5CB0C4629A55}" type="sibTrans" cxnId="{1A616B06-3512-4891-AF9C-C34B4CCA6D1F}">
      <dgm:prSet/>
      <dgm:spPr/>
      <dgm:t>
        <a:bodyPr/>
        <a:lstStyle/>
        <a:p>
          <a:endParaRPr lang="en-US"/>
        </a:p>
      </dgm:t>
    </dgm:pt>
    <dgm:pt modelId="{BCC4DB42-DA78-44AC-B860-CFC5B860BBB4}">
      <dgm:prSet/>
      <dgm:spPr/>
      <dgm:t>
        <a:bodyPr/>
        <a:lstStyle/>
        <a:p>
          <a:r>
            <a:rPr lang="en-US"/>
            <a:t>Takes the financial guessing game out of preventive healthcare</a:t>
          </a:r>
        </a:p>
      </dgm:t>
    </dgm:pt>
    <dgm:pt modelId="{D0581434-50F8-4823-8599-FB3374EFD121}" type="parTrans" cxnId="{3EC88467-103A-49F7-95C9-1822721C4E38}">
      <dgm:prSet/>
      <dgm:spPr/>
      <dgm:t>
        <a:bodyPr/>
        <a:lstStyle/>
        <a:p>
          <a:endParaRPr lang="en-US"/>
        </a:p>
      </dgm:t>
    </dgm:pt>
    <dgm:pt modelId="{1F645AFF-395C-4CCC-8E7B-BF7457BF6746}" type="sibTrans" cxnId="{3EC88467-103A-49F7-95C9-1822721C4E38}">
      <dgm:prSet/>
      <dgm:spPr/>
      <dgm:t>
        <a:bodyPr/>
        <a:lstStyle/>
        <a:p>
          <a:endParaRPr lang="en-US"/>
        </a:p>
      </dgm:t>
    </dgm:pt>
    <dgm:pt modelId="{40131D54-55DE-40AD-9E2E-A8BB9B882740}">
      <dgm:prSet/>
      <dgm:spPr/>
      <dgm:t>
        <a:bodyPr/>
        <a:lstStyle/>
        <a:p>
          <a:r>
            <a:rPr lang="en-US"/>
            <a:t>Products and services are packaged at a 30% average discount amount versus paying out of pocket retail amounts</a:t>
          </a:r>
        </a:p>
      </dgm:t>
    </dgm:pt>
    <dgm:pt modelId="{C3A13F59-07FC-4E6A-A046-9254B975DAF0}" type="parTrans" cxnId="{D5AF3A50-FEF1-4F21-885B-C2EE0DAC4BDF}">
      <dgm:prSet/>
      <dgm:spPr/>
      <dgm:t>
        <a:bodyPr/>
        <a:lstStyle/>
        <a:p>
          <a:endParaRPr lang="en-US"/>
        </a:p>
      </dgm:t>
    </dgm:pt>
    <dgm:pt modelId="{7808C99F-9F0B-4AC9-B5B6-24FB63996BA0}" type="sibTrans" cxnId="{D5AF3A50-FEF1-4F21-885B-C2EE0DAC4BDF}">
      <dgm:prSet/>
      <dgm:spPr/>
      <dgm:t>
        <a:bodyPr/>
        <a:lstStyle/>
        <a:p>
          <a:endParaRPr lang="en-US"/>
        </a:p>
      </dgm:t>
    </dgm:pt>
    <dgm:pt modelId="{D066A92C-A07B-463B-9608-A1A3B0462040}">
      <dgm:prSet/>
      <dgm:spPr/>
      <dgm:t>
        <a:bodyPr/>
        <a:lstStyle/>
        <a:p>
          <a:r>
            <a:rPr lang="en-US" dirty="0"/>
            <a:t>Ease of use for hospitals and clients</a:t>
          </a:r>
        </a:p>
      </dgm:t>
    </dgm:pt>
    <dgm:pt modelId="{9FB2EDB3-530B-4A63-ACCE-D6C85B45863F}" type="parTrans" cxnId="{AEB47058-9EB6-4099-9ACD-6C81D6B55C69}">
      <dgm:prSet/>
      <dgm:spPr/>
      <dgm:t>
        <a:bodyPr/>
        <a:lstStyle/>
        <a:p>
          <a:endParaRPr lang="en-US"/>
        </a:p>
      </dgm:t>
    </dgm:pt>
    <dgm:pt modelId="{056418B5-2EA1-426A-A98D-F656251CA5E3}" type="sibTrans" cxnId="{AEB47058-9EB6-4099-9ACD-6C81D6B55C69}">
      <dgm:prSet/>
      <dgm:spPr/>
      <dgm:t>
        <a:bodyPr/>
        <a:lstStyle/>
        <a:p>
          <a:endParaRPr lang="en-US"/>
        </a:p>
      </dgm:t>
    </dgm:pt>
    <dgm:pt modelId="{B48F2FEE-0F82-4076-B13D-F8E96D6C6382}">
      <dgm:prSet/>
      <dgm:spPr/>
      <dgm:t>
        <a:bodyPr/>
        <a:lstStyle/>
        <a:p>
          <a:r>
            <a:rPr lang="en-US"/>
            <a:t>Plans offer additional discounts on services not included in the packages</a:t>
          </a:r>
        </a:p>
      </dgm:t>
    </dgm:pt>
    <dgm:pt modelId="{87804236-E604-4003-BB26-57E7DF993317}" type="parTrans" cxnId="{0AE4653F-7904-472B-90E3-F0D082074264}">
      <dgm:prSet/>
      <dgm:spPr/>
      <dgm:t>
        <a:bodyPr/>
        <a:lstStyle/>
        <a:p>
          <a:endParaRPr lang="en-US"/>
        </a:p>
      </dgm:t>
    </dgm:pt>
    <dgm:pt modelId="{EE0A4F74-005B-457C-B119-AA6F909FFD7B}" type="sibTrans" cxnId="{0AE4653F-7904-472B-90E3-F0D082074264}">
      <dgm:prSet/>
      <dgm:spPr/>
      <dgm:t>
        <a:bodyPr/>
        <a:lstStyle/>
        <a:p>
          <a:endParaRPr lang="en-US"/>
        </a:p>
      </dgm:t>
    </dgm:pt>
    <dgm:pt modelId="{0CD1BA70-F249-4DBF-B709-FE199440C6B0}" type="pres">
      <dgm:prSet presAssocID="{804885AA-C7B4-439A-AB25-7244AD2E6DAB}" presName="root" presStyleCnt="0">
        <dgm:presLayoutVars>
          <dgm:dir/>
          <dgm:resizeHandles val="exact"/>
        </dgm:presLayoutVars>
      </dgm:prSet>
      <dgm:spPr/>
    </dgm:pt>
    <dgm:pt modelId="{C702F162-7EA3-4B96-B426-9DBC416BC2A8}" type="pres">
      <dgm:prSet presAssocID="{8D38188B-AE7B-40A9-BEBB-82924ED8C02D}" presName="compNode" presStyleCnt="0"/>
      <dgm:spPr/>
    </dgm:pt>
    <dgm:pt modelId="{5FC28839-6F66-4352-B745-270E1179A22A}" type="pres">
      <dgm:prSet presAssocID="{8D38188B-AE7B-40A9-BEBB-82924ED8C02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al"/>
        </a:ext>
      </dgm:extLst>
    </dgm:pt>
    <dgm:pt modelId="{83F81C54-A424-4EAE-B068-0E3D0447572F}" type="pres">
      <dgm:prSet presAssocID="{8D38188B-AE7B-40A9-BEBB-82924ED8C02D}" presName="spaceRect" presStyleCnt="0"/>
      <dgm:spPr/>
    </dgm:pt>
    <dgm:pt modelId="{B38C459C-99B9-4585-8ADB-A4F0A7F4495F}" type="pres">
      <dgm:prSet presAssocID="{8D38188B-AE7B-40A9-BEBB-82924ED8C02D}" presName="textRect" presStyleLbl="revTx" presStyleIdx="0" presStyleCnt="6">
        <dgm:presLayoutVars>
          <dgm:chMax val="1"/>
          <dgm:chPref val="1"/>
        </dgm:presLayoutVars>
      </dgm:prSet>
      <dgm:spPr/>
    </dgm:pt>
    <dgm:pt modelId="{D03E8DAC-9C8A-470D-AF5B-7FCE92E4C89E}" type="pres">
      <dgm:prSet presAssocID="{C8AD8906-4288-4BEA-8974-C010E137E43C}" presName="sibTrans" presStyleCnt="0"/>
      <dgm:spPr/>
    </dgm:pt>
    <dgm:pt modelId="{63DE037E-3290-4FB7-88D8-C5F98BBEC3AD}" type="pres">
      <dgm:prSet presAssocID="{230C2152-45F3-47B0-A6C7-6D3DBF04BDE6}" presName="compNode" presStyleCnt="0"/>
      <dgm:spPr/>
    </dgm:pt>
    <dgm:pt modelId="{6DDE8E2C-3528-4DD0-9DCF-8CDA2FDB4334}" type="pres">
      <dgm:prSet presAssocID="{230C2152-45F3-47B0-A6C7-6D3DBF04BDE6}"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g"/>
        </a:ext>
      </dgm:extLst>
    </dgm:pt>
    <dgm:pt modelId="{49653E87-F866-48B2-816F-EB5F38C728DF}" type="pres">
      <dgm:prSet presAssocID="{230C2152-45F3-47B0-A6C7-6D3DBF04BDE6}" presName="spaceRect" presStyleCnt="0"/>
      <dgm:spPr/>
    </dgm:pt>
    <dgm:pt modelId="{45D49EDF-0390-468E-94FB-7125D0CEF018}" type="pres">
      <dgm:prSet presAssocID="{230C2152-45F3-47B0-A6C7-6D3DBF04BDE6}" presName="textRect" presStyleLbl="revTx" presStyleIdx="1" presStyleCnt="6">
        <dgm:presLayoutVars>
          <dgm:chMax val="1"/>
          <dgm:chPref val="1"/>
        </dgm:presLayoutVars>
      </dgm:prSet>
      <dgm:spPr/>
    </dgm:pt>
    <dgm:pt modelId="{9BE0AACF-C061-4B14-9501-5A3ED63FB1BB}" type="pres">
      <dgm:prSet presAssocID="{4EE0AE79-F16E-4F25-A876-5CB0C4629A55}" presName="sibTrans" presStyleCnt="0"/>
      <dgm:spPr/>
    </dgm:pt>
    <dgm:pt modelId="{9ABE1B09-1DDE-4FE0-A4A0-903A6C3D1C8A}" type="pres">
      <dgm:prSet presAssocID="{BCC4DB42-DA78-44AC-B860-CFC5B860BBB4}" presName="compNode" presStyleCnt="0"/>
      <dgm:spPr/>
    </dgm:pt>
    <dgm:pt modelId="{4C5D1831-AAB5-4BFF-B6C5-06EE46A7CF17}" type="pres">
      <dgm:prSet presAssocID="{BCC4DB42-DA78-44AC-B860-CFC5B860BBB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hat"/>
        </a:ext>
      </dgm:extLst>
    </dgm:pt>
    <dgm:pt modelId="{03ACC51C-4227-41C6-AD23-EA38F4A4AA3F}" type="pres">
      <dgm:prSet presAssocID="{BCC4DB42-DA78-44AC-B860-CFC5B860BBB4}" presName="spaceRect" presStyleCnt="0"/>
      <dgm:spPr/>
    </dgm:pt>
    <dgm:pt modelId="{9BF6D9BC-6551-442B-9AB4-8DAB12E534E8}" type="pres">
      <dgm:prSet presAssocID="{BCC4DB42-DA78-44AC-B860-CFC5B860BBB4}" presName="textRect" presStyleLbl="revTx" presStyleIdx="2" presStyleCnt="6">
        <dgm:presLayoutVars>
          <dgm:chMax val="1"/>
          <dgm:chPref val="1"/>
        </dgm:presLayoutVars>
      </dgm:prSet>
      <dgm:spPr/>
    </dgm:pt>
    <dgm:pt modelId="{36A31B4E-9B31-4A49-A02B-3816D1F201CA}" type="pres">
      <dgm:prSet presAssocID="{1F645AFF-395C-4CCC-8E7B-BF7457BF6746}" presName="sibTrans" presStyleCnt="0"/>
      <dgm:spPr/>
    </dgm:pt>
    <dgm:pt modelId="{9297EE91-C970-4256-85E5-DDC22FED4A7D}" type="pres">
      <dgm:prSet presAssocID="{40131D54-55DE-40AD-9E2E-A8BB9B882740}" presName="compNode" presStyleCnt="0"/>
      <dgm:spPr/>
    </dgm:pt>
    <dgm:pt modelId="{FB26F49E-0A90-40A2-9535-041E88995ABC}" type="pres">
      <dgm:prSet presAssocID="{40131D54-55DE-40AD-9E2E-A8BB9B882740}" presName="iconRect" presStyleLbl="node1" presStyleIdx="3" presStyleCnt="6"/>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Box"/>
        </a:ext>
      </dgm:extLst>
    </dgm:pt>
    <dgm:pt modelId="{1A58FB8D-A36D-4847-8256-36164268DC20}" type="pres">
      <dgm:prSet presAssocID="{40131D54-55DE-40AD-9E2E-A8BB9B882740}" presName="spaceRect" presStyleCnt="0"/>
      <dgm:spPr/>
    </dgm:pt>
    <dgm:pt modelId="{D32B541B-573C-45F7-AEBC-22AED5043F20}" type="pres">
      <dgm:prSet presAssocID="{40131D54-55DE-40AD-9E2E-A8BB9B882740}" presName="textRect" presStyleLbl="revTx" presStyleIdx="3" presStyleCnt="6">
        <dgm:presLayoutVars>
          <dgm:chMax val="1"/>
          <dgm:chPref val="1"/>
        </dgm:presLayoutVars>
      </dgm:prSet>
      <dgm:spPr/>
    </dgm:pt>
    <dgm:pt modelId="{455D4A36-2D08-413B-A0F7-2ED7DB481CD2}" type="pres">
      <dgm:prSet presAssocID="{7808C99F-9F0B-4AC9-B5B6-24FB63996BA0}" presName="sibTrans" presStyleCnt="0"/>
      <dgm:spPr/>
    </dgm:pt>
    <dgm:pt modelId="{36543650-DCE6-4FBE-8B05-D09F037B649B}" type="pres">
      <dgm:prSet presAssocID="{D066A92C-A07B-463B-9608-A1A3B0462040}" presName="compNode" presStyleCnt="0"/>
      <dgm:spPr/>
    </dgm:pt>
    <dgm:pt modelId="{4AE00EE0-3D2B-4E51-B55D-A01D94F97C32}" type="pres">
      <dgm:prSet presAssocID="{D066A92C-A07B-463B-9608-A1A3B0462040}" presName="iconRect" presStyleLbl="node1" presStyleIdx="4" presStyleCnt="6" custLinFactX="100000" custLinFactNeighborX="170703" custLinFactNeighborY="-2304"/>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Label"/>
        </a:ext>
      </dgm:extLst>
    </dgm:pt>
    <dgm:pt modelId="{A54C4F56-68AF-4E95-852A-2D76F201AA4F}" type="pres">
      <dgm:prSet presAssocID="{D066A92C-A07B-463B-9608-A1A3B0462040}" presName="spaceRect" presStyleCnt="0"/>
      <dgm:spPr/>
    </dgm:pt>
    <dgm:pt modelId="{239F2347-BF27-4EC9-A113-1440595503A0}" type="pres">
      <dgm:prSet presAssocID="{D066A92C-A07B-463B-9608-A1A3B0462040}" presName="textRect" presStyleLbl="revTx" presStyleIdx="4" presStyleCnt="6">
        <dgm:presLayoutVars>
          <dgm:chMax val="1"/>
          <dgm:chPref val="1"/>
        </dgm:presLayoutVars>
      </dgm:prSet>
      <dgm:spPr/>
    </dgm:pt>
    <dgm:pt modelId="{DA5F4547-B06B-43D8-BBB1-E5E4329719E1}" type="pres">
      <dgm:prSet presAssocID="{056418B5-2EA1-426A-A98D-F656251CA5E3}" presName="sibTrans" presStyleCnt="0"/>
      <dgm:spPr/>
    </dgm:pt>
    <dgm:pt modelId="{9645D21A-562B-4AF7-8D8A-D1C2D1188B28}" type="pres">
      <dgm:prSet presAssocID="{B48F2FEE-0F82-4076-B13D-F8E96D6C6382}" presName="compNode" presStyleCnt="0"/>
      <dgm:spPr/>
    </dgm:pt>
    <dgm:pt modelId="{6944AA7C-5739-4378-B58B-9B33E8711A0D}" type="pres">
      <dgm:prSet presAssocID="{B48F2FEE-0F82-4076-B13D-F8E96D6C6382}" presName="iconRect" presStyleLbl="node1" presStyleIdx="5" presStyleCnt="6" custLinFactX="-100000" custLinFactNeighborX="-161487" custLinFactNeighborY="-3455"/>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Handshake"/>
        </a:ext>
      </dgm:extLst>
    </dgm:pt>
    <dgm:pt modelId="{34C54690-88E6-4E7A-A450-95E3B426784F}" type="pres">
      <dgm:prSet presAssocID="{B48F2FEE-0F82-4076-B13D-F8E96D6C6382}" presName="spaceRect" presStyleCnt="0"/>
      <dgm:spPr/>
    </dgm:pt>
    <dgm:pt modelId="{572C8A25-D342-491E-9985-7AD3AF825AE7}" type="pres">
      <dgm:prSet presAssocID="{B48F2FEE-0F82-4076-B13D-F8E96D6C6382}" presName="textRect" presStyleLbl="revTx" presStyleIdx="5" presStyleCnt="6">
        <dgm:presLayoutVars>
          <dgm:chMax val="1"/>
          <dgm:chPref val="1"/>
        </dgm:presLayoutVars>
      </dgm:prSet>
      <dgm:spPr/>
    </dgm:pt>
  </dgm:ptLst>
  <dgm:cxnLst>
    <dgm:cxn modelId="{1A616B06-3512-4891-AF9C-C34B4CCA6D1F}" srcId="{804885AA-C7B4-439A-AB25-7244AD2E6DAB}" destId="{230C2152-45F3-47B0-A6C7-6D3DBF04BDE6}" srcOrd="1" destOrd="0" parTransId="{C3213D7D-EAD5-4BE6-B130-60C4D42C8CD7}" sibTransId="{4EE0AE79-F16E-4F25-A876-5CB0C4629A55}"/>
    <dgm:cxn modelId="{54B3A12D-27F3-4C8B-8896-428F150427CF}" type="presOf" srcId="{230C2152-45F3-47B0-A6C7-6D3DBF04BDE6}" destId="{45D49EDF-0390-468E-94FB-7125D0CEF018}" srcOrd="0" destOrd="0" presId="urn:microsoft.com/office/officeart/2018/2/layout/IconLabelList"/>
    <dgm:cxn modelId="{0AE4653F-7904-472B-90E3-F0D082074264}" srcId="{804885AA-C7B4-439A-AB25-7244AD2E6DAB}" destId="{B48F2FEE-0F82-4076-B13D-F8E96D6C6382}" srcOrd="5" destOrd="0" parTransId="{87804236-E604-4003-BB26-57E7DF993317}" sibTransId="{EE0A4F74-005B-457C-B119-AA6F909FFD7B}"/>
    <dgm:cxn modelId="{D5AF3A50-FEF1-4F21-885B-C2EE0DAC4BDF}" srcId="{804885AA-C7B4-439A-AB25-7244AD2E6DAB}" destId="{40131D54-55DE-40AD-9E2E-A8BB9B882740}" srcOrd="3" destOrd="0" parTransId="{C3A13F59-07FC-4E6A-A046-9254B975DAF0}" sibTransId="{7808C99F-9F0B-4AC9-B5B6-24FB63996BA0}"/>
    <dgm:cxn modelId="{AEB47058-9EB6-4099-9ACD-6C81D6B55C69}" srcId="{804885AA-C7B4-439A-AB25-7244AD2E6DAB}" destId="{D066A92C-A07B-463B-9608-A1A3B0462040}" srcOrd="4" destOrd="0" parTransId="{9FB2EDB3-530B-4A63-ACCE-D6C85B45863F}" sibTransId="{056418B5-2EA1-426A-A98D-F656251CA5E3}"/>
    <dgm:cxn modelId="{3EC88467-103A-49F7-95C9-1822721C4E38}" srcId="{804885AA-C7B4-439A-AB25-7244AD2E6DAB}" destId="{BCC4DB42-DA78-44AC-B860-CFC5B860BBB4}" srcOrd="2" destOrd="0" parTransId="{D0581434-50F8-4823-8599-FB3374EFD121}" sibTransId="{1F645AFF-395C-4CCC-8E7B-BF7457BF6746}"/>
    <dgm:cxn modelId="{E74294A7-E872-4C1A-A2E4-5FCE2F32E750}" type="presOf" srcId="{40131D54-55DE-40AD-9E2E-A8BB9B882740}" destId="{D32B541B-573C-45F7-AEBC-22AED5043F20}" srcOrd="0" destOrd="0" presId="urn:microsoft.com/office/officeart/2018/2/layout/IconLabelList"/>
    <dgm:cxn modelId="{42B0D4B0-A220-437B-A54E-87B1D41B5752}" type="presOf" srcId="{D066A92C-A07B-463B-9608-A1A3B0462040}" destId="{239F2347-BF27-4EC9-A113-1440595503A0}" srcOrd="0" destOrd="0" presId="urn:microsoft.com/office/officeart/2018/2/layout/IconLabelList"/>
    <dgm:cxn modelId="{34259CD2-2497-4623-B53B-34EF2ECC22D6}" srcId="{804885AA-C7B4-439A-AB25-7244AD2E6DAB}" destId="{8D38188B-AE7B-40A9-BEBB-82924ED8C02D}" srcOrd="0" destOrd="0" parTransId="{2941D385-BD66-4ACD-868E-712813511C8A}" sibTransId="{C8AD8906-4288-4BEA-8974-C010E137E43C}"/>
    <dgm:cxn modelId="{DC7CC1E2-91E5-4347-9A08-157E084108BA}" type="presOf" srcId="{B48F2FEE-0F82-4076-B13D-F8E96D6C6382}" destId="{572C8A25-D342-491E-9985-7AD3AF825AE7}" srcOrd="0" destOrd="0" presId="urn:microsoft.com/office/officeart/2018/2/layout/IconLabelList"/>
    <dgm:cxn modelId="{5BEDD0EA-993C-4F68-B7A5-5B0929C1C3DF}" type="presOf" srcId="{8D38188B-AE7B-40A9-BEBB-82924ED8C02D}" destId="{B38C459C-99B9-4585-8ADB-A4F0A7F4495F}" srcOrd="0" destOrd="0" presId="urn:microsoft.com/office/officeart/2018/2/layout/IconLabelList"/>
    <dgm:cxn modelId="{C00A68F8-FBCC-4F70-BEB9-BF4D48FAD1AF}" type="presOf" srcId="{804885AA-C7B4-439A-AB25-7244AD2E6DAB}" destId="{0CD1BA70-F249-4DBF-B709-FE199440C6B0}" srcOrd="0" destOrd="0" presId="urn:microsoft.com/office/officeart/2018/2/layout/IconLabelList"/>
    <dgm:cxn modelId="{27DCA1FD-7838-4EB7-B28B-912EE8C409D2}" type="presOf" srcId="{BCC4DB42-DA78-44AC-B860-CFC5B860BBB4}" destId="{9BF6D9BC-6551-442B-9AB4-8DAB12E534E8}" srcOrd="0" destOrd="0" presId="urn:microsoft.com/office/officeart/2018/2/layout/IconLabelList"/>
    <dgm:cxn modelId="{E5C6CDDE-2A6C-4310-AA48-24C3DF33C1A1}" type="presParOf" srcId="{0CD1BA70-F249-4DBF-B709-FE199440C6B0}" destId="{C702F162-7EA3-4B96-B426-9DBC416BC2A8}" srcOrd="0" destOrd="0" presId="urn:microsoft.com/office/officeart/2018/2/layout/IconLabelList"/>
    <dgm:cxn modelId="{F1E56015-05DF-444B-B24F-E66D7149B730}" type="presParOf" srcId="{C702F162-7EA3-4B96-B426-9DBC416BC2A8}" destId="{5FC28839-6F66-4352-B745-270E1179A22A}" srcOrd="0" destOrd="0" presId="urn:microsoft.com/office/officeart/2018/2/layout/IconLabelList"/>
    <dgm:cxn modelId="{C87EDF8F-D2EC-4367-93ED-3AADD13360E4}" type="presParOf" srcId="{C702F162-7EA3-4B96-B426-9DBC416BC2A8}" destId="{83F81C54-A424-4EAE-B068-0E3D0447572F}" srcOrd="1" destOrd="0" presId="urn:microsoft.com/office/officeart/2018/2/layout/IconLabelList"/>
    <dgm:cxn modelId="{95EF00B2-2641-44A2-BB46-44F7E38E4461}" type="presParOf" srcId="{C702F162-7EA3-4B96-B426-9DBC416BC2A8}" destId="{B38C459C-99B9-4585-8ADB-A4F0A7F4495F}" srcOrd="2" destOrd="0" presId="urn:microsoft.com/office/officeart/2018/2/layout/IconLabelList"/>
    <dgm:cxn modelId="{0B2DF8DC-4EDF-4FE8-9995-0B02E937DE9D}" type="presParOf" srcId="{0CD1BA70-F249-4DBF-B709-FE199440C6B0}" destId="{D03E8DAC-9C8A-470D-AF5B-7FCE92E4C89E}" srcOrd="1" destOrd="0" presId="urn:microsoft.com/office/officeart/2018/2/layout/IconLabelList"/>
    <dgm:cxn modelId="{B887EB8F-B20F-4C7A-AFEF-147B35076C99}" type="presParOf" srcId="{0CD1BA70-F249-4DBF-B709-FE199440C6B0}" destId="{63DE037E-3290-4FB7-88D8-C5F98BBEC3AD}" srcOrd="2" destOrd="0" presId="urn:microsoft.com/office/officeart/2018/2/layout/IconLabelList"/>
    <dgm:cxn modelId="{207C5344-48E6-47F1-827B-942EAB40E3BD}" type="presParOf" srcId="{63DE037E-3290-4FB7-88D8-C5F98BBEC3AD}" destId="{6DDE8E2C-3528-4DD0-9DCF-8CDA2FDB4334}" srcOrd="0" destOrd="0" presId="urn:microsoft.com/office/officeart/2018/2/layout/IconLabelList"/>
    <dgm:cxn modelId="{D39B298A-15C8-4416-B216-26439225FFB8}" type="presParOf" srcId="{63DE037E-3290-4FB7-88D8-C5F98BBEC3AD}" destId="{49653E87-F866-48B2-816F-EB5F38C728DF}" srcOrd="1" destOrd="0" presId="urn:microsoft.com/office/officeart/2018/2/layout/IconLabelList"/>
    <dgm:cxn modelId="{12DEF847-CE48-462D-88B3-4B79D01AA9A1}" type="presParOf" srcId="{63DE037E-3290-4FB7-88D8-C5F98BBEC3AD}" destId="{45D49EDF-0390-468E-94FB-7125D0CEF018}" srcOrd="2" destOrd="0" presId="urn:microsoft.com/office/officeart/2018/2/layout/IconLabelList"/>
    <dgm:cxn modelId="{BCC4992D-1687-4392-A31F-045E8EA04A7F}" type="presParOf" srcId="{0CD1BA70-F249-4DBF-B709-FE199440C6B0}" destId="{9BE0AACF-C061-4B14-9501-5A3ED63FB1BB}" srcOrd="3" destOrd="0" presId="urn:microsoft.com/office/officeart/2018/2/layout/IconLabelList"/>
    <dgm:cxn modelId="{F9C37DD6-6599-4CF2-BBC7-4CE6BFD8A8BD}" type="presParOf" srcId="{0CD1BA70-F249-4DBF-B709-FE199440C6B0}" destId="{9ABE1B09-1DDE-4FE0-A4A0-903A6C3D1C8A}" srcOrd="4" destOrd="0" presId="urn:microsoft.com/office/officeart/2018/2/layout/IconLabelList"/>
    <dgm:cxn modelId="{2C5F002F-2B2A-4D16-B847-6CB7071EE9B0}" type="presParOf" srcId="{9ABE1B09-1DDE-4FE0-A4A0-903A6C3D1C8A}" destId="{4C5D1831-AAB5-4BFF-B6C5-06EE46A7CF17}" srcOrd="0" destOrd="0" presId="urn:microsoft.com/office/officeart/2018/2/layout/IconLabelList"/>
    <dgm:cxn modelId="{C4FF6263-3725-4F9D-8AB3-E4718AECCF72}" type="presParOf" srcId="{9ABE1B09-1DDE-4FE0-A4A0-903A6C3D1C8A}" destId="{03ACC51C-4227-41C6-AD23-EA38F4A4AA3F}" srcOrd="1" destOrd="0" presId="urn:microsoft.com/office/officeart/2018/2/layout/IconLabelList"/>
    <dgm:cxn modelId="{D4ECD2B4-E7A3-4FB2-8118-DC7CB3D355A8}" type="presParOf" srcId="{9ABE1B09-1DDE-4FE0-A4A0-903A6C3D1C8A}" destId="{9BF6D9BC-6551-442B-9AB4-8DAB12E534E8}" srcOrd="2" destOrd="0" presId="urn:microsoft.com/office/officeart/2018/2/layout/IconLabelList"/>
    <dgm:cxn modelId="{3F939AFC-404B-4B65-8AF3-30E26273A291}" type="presParOf" srcId="{0CD1BA70-F249-4DBF-B709-FE199440C6B0}" destId="{36A31B4E-9B31-4A49-A02B-3816D1F201CA}" srcOrd="5" destOrd="0" presId="urn:microsoft.com/office/officeart/2018/2/layout/IconLabelList"/>
    <dgm:cxn modelId="{D09FD57B-9501-48E5-BB86-F1F7D8526CC7}" type="presParOf" srcId="{0CD1BA70-F249-4DBF-B709-FE199440C6B0}" destId="{9297EE91-C970-4256-85E5-DDC22FED4A7D}" srcOrd="6" destOrd="0" presId="urn:microsoft.com/office/officeart/2018/2/layout/IconLabelList"/>
    <dgm:cxn modelId="{0563FCB7-3BAD-4016-84F9-FC4E5E929FB5}" type="presParOf" srcId="{9297EE91-C970-4256-85E5-DDC22FED4A7D}" destId="{FB26F49E-0A90-40A2-9535-041E88995ABC}" srcOrd="0" destOrd="0" presId="urn:microsoft.com/office/officeart/2018/2/layout/IconLabelList"/>
    <dgm:cxn modelId="{D41B5433-0582-4995-8201-1D9A956A7AD9}" type="presParOf" srcId="{9297EE91-C970-4256-85E5-DDC22FED4A7D}" destId="{1A58FB8D-A36D-4847-8256-36164268DC20}" srcOrd="1" destOrd="0" presId="urn:microsoft.com/office/officeart/2018/2/layout/IconLabelList"/>
    <dgm:cxn modelId="{F667B15D-214A-4D8D-B669-BC6F94481325}" type="presParOf" srcId="{9297EE91-C970-4256-85E5-DDC22FED4A7D}" destId="{D32B541B-573C-45F7-AEBC-22AED5043F20}" srcOrd="2" destOrd="0" presId="urn:microsoft.com/office/officeart/2018/2/layout/IconLabelList"/>
    <dgm:cxn modelId="{3A3031B0-34C1-4EA0-9AFF-F76B9A2F3162}" type="presParOf" srcId="{0CD1BA70-F249-4DBF-B709-FE199440C6B0}" destId="{455D4A36-2D08-413B-A0F7-2ED7DB481CD2}" srcOrd="7" destOrd="0" presId="urn:microsoft.com/office/officeart/2018/2/layout/IconLabelList"/>
    <dgm:cxn modelId="{5FAEB9CC-297F-4BF9-987A-545642FE04D4}" type="presParOf" srcId="{0CD1BA70-F249-4DBF-B709-FE199440C6B0}" destId="{36543650-DCE6-4FBE-8B05-D09F037B649B}" srcOrd="8" destOrd="0" presId="urn:microsoft.com/office/officeart/2018/2/layout/IconLabelList"/>
    <dgm:cxn modelId="{664ABF69-56CC-4798-AD65-EFE9EC4D9798}" type="presParOf" srcId="{36543650-DCE6-4FBE-8B05-D09F037B649B}" destId="{4AE00EE0-3D2B-4E51-B55D-A01D94F97C32}" srcOrd="0" destOrd="0" presId="urn:microsoft.com/office/officeart/2018/2/layout/IconLabelList"/>
    <dgm:cxn modelId="{6EB36DB8-579E-42C1-9176-12F702FD5995}" type="presParOf" srcId="{36543650-DCE6-4FBE-8B05-D09F037B649B}" destId="{A54C4F56-68AF-4E95-852A-2D76F201AA4F}" srcOrd="1" destOrd="0" presId="urn:microsoft.com/office/officeart/2018/2/layout/IconLabelList"/>
    <dgm:cxn modelId="{0F7E8B75-EBE4-4407-BDE9-20E8EAE75EF1}" type="presParOf" srcId="{36543650-DCE6-4FBE-8B05-D09F037B649B}" destId="{239F2347-BF27-4EC9-A113-1440595503A0}" srcOrd="2" destOrd="0" presId="urn:microsoft.com/office/officeart/2018/2/layout/IconLabelList"/>
    <dgm:cxn modelId="{88684187-3A38-466E-93D7-2CF7A3016248}" type="presParOf" srcId="{0CD1BA70-F249-4DBF-B709-FE199440C6B0}" destId="{DA5F4547-B06B-43D8-BBB1-E5E4329719E1}" srcOrd="9" destOrd="0" presId="urn:microsoft.com/office/officeart/2018/2/layout/IconLabelList"/>
    <dgm:cxn modelId="{98F508D8-F562-4169-96AB-3563DE8DAB4E}" type="presParOf" srcId="{0CD1BA70-F249-4DBF-B709-FE199440C6B0}" destId="{9645D21A-562B-4AF7-8D8A-D1C2D1188B28}" srcOrd="10" destOrd="0" presId="urn:microsoft.com/office/officeart/2018/2/layout/IconLabelList"/>
    <dgm:cxn modelId="{684BB2F3-9234-4728-AFDB-C8099FA12D2B}" type="presParOf" srcId="{9645D21A-562B-4AF7-8D8A-D1C2D1188B28}" destId="{6944AA7C-5739-4378-B58B-9B33E8711A0D}" srcOrd="0" destOrd="0" presId="urn:microsoft.com/office/officeart/2018/2/layout/IconLabelList"/>
    <dgm:cxn modelId="{7560CA24-C0A3-430E-B5F5-2A321BBC5402}" type="presParOf" srcId="{9645D21A-562B-4AF7-8D8A-D1C2D1188B28}" destId="{34C54690-88E6-4E7A-A450-95E3B426784F}" srcOrd="1" destOrd="0" presId="urn:microsoft.com/office/officeart/2018/2/layout/IconLabelList"/>
    <dgm:cxn modelId="{24C62555-EF8A-47F0-AEEB-DACAB9050C7F}" type="presParOf" srcId="{9645D21A-562B-4AF7-8D8A-D1C2D1188B28}" destId="{572C8A25-D342-491E-9985-7AD3AF825AE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B5601E9-DF4F-48A2-A526-5DD82816CC72}" type="doc">
      <dgm:prSet loTypeId="urn:microsoft.com/office/officeart/2016/7/layout/ChevronBlockProcess" loCatId="process" qsTypeId="urn:microsoft.com/office/officeart/2005/8/quickstyle/simple1" qsCatId="simple" csTypeId="urn:microsoft.com/office/officeart/2005/8/colors/colorful5" csCatId="colorful" phldr="1"/>
      <dgm:spPr/>
      <dgm:t>
        <a:bodyPr/>
        <a:lstStyle/>
        <a:p>
          <a:endParaRPr lang="en-US"/>
        </a:p>
      </dgm:t>
    </dgm:pt>
    <dgm:pt modelId="{B62607F2-D5EB-451D-9A5E-3C9E51983291}">
      <dgm:prSet/>
      <dgm:spPr/>
      <dgm:t>
        <a:bodyPr/>
        <a:lstStyle/>
        <a:p>
          <a:r>
            <a:rPr lang="en-US" dirty="0"/>
            <a:t>Care Companion Plan Info Sheets</a:t>
          </a:r>
        </a:p>
      </dgm:t>
    </dgm:pt>
    <dgm:pt modelId="{6E53148E-36F9-4E13-9A83-4A918C9EAFE4}" type="parTrans" cxnId="{F62CD6A3-2539-42F5-B4A3-E68C3D6A51D0}">
      <dgm:prSet/>
      <dgm:spPr/>
      <dgm:t>
        <a:bodyPr/>
        <a:lstStyle/>
        <a:p>
          <a:endParaRPr lang="en-US"/>
        </a:p>
      </dgm:t>
    </dgm:pt>
    <dgm:pt modelId="{72D48F90-F03E-4854-B61A-B26A39BFB530}" type="sibTrans" cxnId="{F62CD6A3-2539-42F5-B4A3-E68C3D6A51D0}">
      <dgm:prSet/>
      <dgm:spPr/>
      <dgm:t>
        <a:bodyPr/>
        <a:lstStyle/>
        <a:p>
          <a:endParaRPr lang="en-US"/>
        </a:p>
      </dgm:t>
    </dgm:pt>
    <dgm:pt modelId="{E93F19F2-4FD2-4454-82E6-31E5C490121E}">
      <dgm:prSet/>
      <dgm:spPr>
        <a:solidFill>
          <a:schemeClr val="bg2">
            <a:alpha val="90000"/>
          </a:schemeClr>
        </a:solidFill>
      </dgm:spPr>
      <dgm:t>
        <a:bodyPr/>
        <a:lstStyle/>
        <a:p>
          <a:pPr>
            <a:lnSpc>
              <a:spcPct val="100000"/>
            </a:lnSpc>
          </a:pPr>
          <a:r>
            <a:rPr lang="en-US" dirty="0"/>
            <a:t>Easy reference for hospitals and clients to use</a:t>
          </a:r>
        </a:p>
        <a:p>
          <a:pPr>
            <a:lnSpc>
              <a:spcPct val="100000"/>
            </a:lnSpc>
          </a:pPr>
          <a:r>
            <a:rPr lang="en-US" dirty="0"/>
            <a:t>FAQ sheets</a:t>
          </a:r>
        </a:p>
        <a:p>
          <a:pPr>
            <a:lnSpc>
              <a:spcPct val="100000"/>
            </a:lnSpc>
          </a:pPr>
          <a:r>
            <a:rPr lang="en-US" dirty="0"/>
            <a:t>Review the basics of the plan</a:t>
          </a:r>
        </a:p>
      </dgm:t>
    </dgm:pt>
    <dgm:pt modelId="{B51233D7-01DD-4FB6-B19A-5C489C2ECEEA}" type="parTrans" cxnId="{E17CAF0F-CD3E-424A-805B-F24702EEB233}">
      <dgm:prSet/>
      <dgm:spPr/>
      <dgm:t>
        <a:bodyPr/>
        <a:lstStyle/>
        <a:p>
          <a:endParaRPr lang="en-US"/>
        </a:p>
      </dgm:t>
    </dgm:pt>
    <dgm:pt modelId="{C46D77D2-860E-4EAE-8291-771222D0CB57}" type="sibTrans" cxnId="{E17CAF0F-CD3E-424A-805B-F24702EEB233}">
      <dgm:prSet/>
      <dgm:spPr/>
      <dgm:t>
        <a:bodyPr/>
        <a:lstStyle/>
        <a:p>
          <a:endParaRPr lang="en-US"/>
        </a:p>
      </dgm:t>
    </dgm:pt>
    <dgm:pt modelId="{B90E65CD-1E8D-4E35-8191-B61417F64CC2}">
      <dgm:prSet/>
      <dgm:spPr>
        <a:solidFill>
          <a:schemeClr val="bg2">
            <a:alpha val="90000"/>
          </a:schemeClr>
        </a:solidFill>
      </dgm:spPr>
      <dgm:t>
        <a:bodyPr/>
        <a:lstStyle/>
        <a:p>
          <a:pPr>
            <a:lnSpc>
              <a:spcPct val="100000"/>
            </a:lnSpc>
          </a:pPr>
          <a:r>
            <a:rPr lang="en-US" dirty="0"/>
            <a:t>Offer plan pricing (non-</a:t>
          </a:r>
          <a:r>
            <a:rPr lang="en-US" dirty="0" err="1"/>
            <a:t>WellHaven</a:t>
          </a:r>
          <a:r>
            <a:rPr lang="en-US" dirty="0"/>
            <a:t> branded hospitals)</a:t>
          </a:r>
        </a:p>
      </dgm:t>
    </dgm:pt>
    <dgm:pt modelId="{C6A75480-22B9-45EB-8A3C-7647AACA7147}" type="parTrans" cxnId="{29BADD91-FD85-46C7-8C69-EF4C3AF06B0D}">
      <dgm:prSet/>
      <dgm:spPr/>
      <dgm:t>
        <a:bodyPr/>
        <a:lstStyle/>
        <a:p>
          <a:endParaRPr lang="en-US"/>
        </a:p>
      </dgm:t>
    </dgm:pt>
    <dgm:pt modelId="{6F617B99-7BCE-4E41-A213-89F7D0903BC9}" type="sibTrans" cxnId="{29BADD91-FD85-46C7-8C69-EF4C3AF06B0D}">
      <dgm:prSet/>
      <dgm:spPr/>
      <dgm:t>
        <a:bodyPr/>
        <a:lstStyle/>
        <a:p>
          <a:endParaRPr lang="en-US"/>
        </a:p>
      </dgm:t>
    </dgm:pt>
    <dgm:pt modelId="{39546548-35D5-4C2F-8D11-F1A3881B1259}">
      <dgm:prSet/>
      <dgm:spPr/>
      <dgm:t>
        <a:bodyPr/>
        <a:lstStyle/>
        <a:p>
          <a:r>
            <a:rPr lang="en-US" dirty="0"/>
            <a:t>The Knowledge Base</a:t>
          </a:r>
        </a:p>
      </dgm:t>
    </dgm:pt>
    <dgm:pt modelId="{DA728C80-F9E9-40E6-8EE1-822A230EACCA}" type="parTrans" cxnId="{F04FB5AB-9C3B-4AC3-B5AC-D4FB22F104FC}">
      <dgm:prSet/>
      <dgm:spPr/>
      <dgm:t>
        <a:bodyPr/>
        <a:lstStyle/>
        <a:p>
          <a:endParaRPr lang="en-US"/>
        </a:p>
      </dgm:t>
    </dgm:pt>
    <dgm:pt modelId="{FA2B90DB-A735-4280-9C5E-E5DCF9F9AE31}" type="sibTrans" cxnId="{F04FB5AB-9C3B-4AC3-B5AC-D4FB22F104FC}">
      <dgm:prSet/>
      <dgm:spPr/>
      <dgm:t>
        <a:bodyPr/>
        <a:lstStyle/>
        <a:p>
          <a:endParaRPr lang="en-US"/>
        </a:p>
      </dgm:t>
    </dgm:pt>
    <dgm:pt modelId="{A60D0E26-FFB5-4778-A0CD-7F05764A6BEC}">
      <dgm:prSet/>
      <dgm:spPr>
        <a:solidFill>
          <a:schemeClr val="bg2">
            <a:alpha val="90000"/>
          </a:schemeClr>
        </a:solidFill>
      </dgm:spPr>
      <dgm:t>
        <a:bodyPr/>
        <a:lstStyle/>
        <a:p>
          <a:pPr>
            <a:lnSpc>
              <a:spcPct val="100000"/>
            </a:lnSpc>
          </a:pPr>
          <a:r>
            <a:rPr lang="en-US" dirty="0"/>
            <a:t>Various documentation regarding wellness plans from initial enrollment through cancellation and  policies</a:t>
          </a:r>
        </a:p>
        <a:p>
          <a:pPr>
            <a:lnSpc>
              <a:spcPct val="100000"/>
            </a:lnSpc>
          </a:pPr>
          <a:r>
            <a:rPr lang="en-US" dirty="0"/>
            <a:t>Offers tips, tricks, and scripting to help employees navigate CCPs</a:t>
          </a:r>
        </a:p>
        <a:p>
          <a:pPr>
            <a:lnSpc>
              <a:spcPct val="100000"/>
            </a:lnSpc>
          </a:pPr>
          <a:r>
            <a:rPr lang="en-US" dirty="0"/>
            <a:t>Hospital website</a:t>
          </a:r>
        </a:p>
        <a:p>
          <a:pPr>
            <a:lnSpc>
              <a:spcPct val="100000"/>
            </a:lnSpc>
          </a:pPr>
          <a:endParaRPr lang="en-US" dirty="0"/>
        </a:p>
      </dgm:t>
    </dgm:pt>
    <dgm:pt modelId="{FFCBC227-743A-4FDA-987F-B728C8C9C9EE}" type="parTrans" cxnId="{BD5E3E3B-9A3D-4CEC-954D-C931DCC94C28}">
      <dgm:prSet/>
      <dgm:spPr/>
      <dgm:t>
        <a:bodyPr/>
        <a:lstStyle/>
        <a:p>
          <a:endParaRPr lang="en-US"/>
        </a:p>
      </dgm:t>
    </dgm:pt>
    <dgm:pt modelId="{F70A6DE1-9EC9-4813-95AC-84A475996E9C}" type="sibTrans" cxnId="{BD5E3E3B-9A3D-4CEC-954D-C931DCC94C28}">
      <dgm:prSet/>
      <dgm:spPr/>
      <dgm:t>
        <a:bodyPr/>
        <a:lstStyle/>
        <a:p>
          <a:endParaRPr lang="en-US"/>
        </a:p>
      </dgm:t>
    </dgm:pt>
    <dgm:pt modelId="{B6D143F1-6463-4E92-83E0-606E292CE95C}">
      <dgm:prSet/>
      <dgm:spPr/>
      <dgm:t>
        <a:bodyPr/>
        <a:lstStyle/>
        <a:p>
          <a:r>
            <a:rPr lang="en-US"/>
            <a:t>Promotional Items</a:t>
          </a:r>
        </a:p>
      </dgm:t>
    </dgm:pt>
    <dgm:pt modelId="{432C355F-273D-48CA-A9E6-71600341F86A}" type="parTrans" cxnId="{7ED120EB-4335-4DED-A114-364895C06F1E}">
      <dgm:prSet/>
      <dgm:spPr/>
      <dgm:t>
        <a:bodyPr/>
        <a:lstStyle/>
        <a:p>
          <a:endParaRPr lang="en-US"/>
        </a:p>
      </dgm:t>
    </dgm:pt>
    <dgm:pt modelId="{1B9C93BA-F954-4386-AFBB-3B2AD442F134}" type="sibTrans" cxnId="{7ED120EB-4335-4DED-A114-364895C06F1E}">
      <dgm:prSet/>
      <dgm:spPr/>
      <dgm:t>
        <a:bodyPr/>
        <a:lstStyle/>
        <a:p>
          <a:endParaRPr lang="en-US"/>
        </a:p>
      </dgm:t>
    </dgm:pt>
    <dgm:pt modelId="{C8A4DF84-E4BA-4753-A55D-B3707E09AE7C}">
      <dgm:prSet/>
      <dgm:spPr>
        <a:solidFill>
          <a:schemeClr val="bg2">
            <a:alpha val="90000"/>
          </a:schemeClr>
        </a:solidFill>
      </dgm:spPr>
      <dgm:t>
        <a:bodyPr/>
        <a:lstStyle/>
        <a:p>
          <a:pPr>
            <a:lnSpc>
              <a:spcPct val="100000"/>
            </a:lnSpc>
          </a:pPr>
          <a:r>
            <a:rPr lang="en-US" dirty="0"/>
            <a:t>Waived membership fee coupons</a:t>
          </a:r>
        </a:p>
        <a:p>
          <a:pPr>
            <a:lnSpc>
              <a:spcPct val="100000"/>
            </a:lnSpc>
          </a:pPr>
          <a:r>
            <a:rPr lang="en-US" dirty="0"/>
            <a:t>Quarterly educational material with offers and discounts sent to clients via </a:t>
          </a:r>
          <a:r>
            <a:rPr lang="en-US" dirty="0" err="1"/>
            <a:t>PetDesk</a:t>
          </a:r>
          <a:endParaRPr lang="en-US" dirty="0"/>
        </a:p>
      </dgm:t>
    </dgm:pt>
    <dgm:pt modelId="{74A0317F-88F7-4788-9448-D7CC76E43928}" type="parTrans" cxnId="{F469CEAA-20A1-45CA-A5DE-B51E29EA5273}">
      <dgm:prSet/>
      <dgm:spPr/>
      <dgm:t>
        <a:bodyPr/>
        <a:lstStyle/>
        <a:p>
          <a:endParaRPr lang="en-US"/>
        </a:p>
      </dgm:t>
    </dgm:pt>
    <dgm:pt modelId="{05584DFC-B6EF-4BCC-BA89-DFD69D5FE5E8}" type="sibTrans" cxnId="{F469CEAA-20A1-45CA-A5DE-B51E29EA5273}">
      <dgm:prSet/>
      <dgm:spPr/>
      <dgm:t>
        <a:bodyPr/>
        <a:lstStyle/>
        <a:p>
          <a:endParaRPr lang="en-US"/>
        </a:p>
      </dgm:t>
    </dgm:pt>
    <dgm:pt modelId="{0E21A2FC-B714-444A-AC5F-67400928D61B}" type="pres">
      <dgm:prSet presAssocID="{4B5601E9-DF4F-48A2-A526-5DD82816CC72}" presName="Name0" presStyleCnt="0">
        <dgm:presLayoutVars>
          <dgm:dir/>
          <dgm:animLvl val="lvl"/>
          <dgm:resizeHandles val="exact"/>
        </dgm:presLayoutVars>
      </dgm:prSet>
      <dgm:spPr/>
    </dgm:pt>
    <dgm:pt modelId="{0F6E36EC-19DC-4804-9CF0-31A29EFFB4AC}" type="pres">
      <dgm:prSet presAssocID="{B62607F2-D5EB-451D-9A5E-3C9E51983291}" presName="composite" presStyleCnt="0"/>
      <dgm:spPr/>
    </dgm:pt>
    <dgm:pt modelId="{691CCA5F-F8FA-433D-A56B-C4377773A6A2}" type="pres">
      <dgm:prSet presAssocID="{B62607F2-D5EB-451D-9A5E-3C9E51983291}" presName="parTx" presStyleLbl="alignNode1" presStyleIdx="0" presStyleCnt="3">
        <dgm:presLayoutVars>
          <dgm:chMax val="0"/>
          <dgm:chPref val="0"/>
        </dgm:presLayoutVars>
      </dgm:prSet>
      <dgm:spPr/>
    </dgm:pt>
    <dgm:pt modelId="{79BAEF4F-4CC9-4180-8969-5C3C987E1379}" type="pres">
      <dgm:prSet presAssocID="{B62607F2-D5EB-451D-9A5E-3C9E51983291}" presName="desTx" presStyleLbl="alignAccFollowNode1" presStyleIdx="0" presStyleCnt="3">
        <dgm:presLayoutVars/>
      </dgm:prSet>
      <dgm:spPr/>
    </dgm:pt>
    <dgm:pt modelId="{3E536D92-69D5-41C8-848A-0ABBE20CB8C7}" type="pres">
      <dgm:prSet presAssocID="{72D48F90-F03E-4854-B61A-B26A39BFB530}" presName="space" presStyleCnt="0"/>
      <dgm:spPr/>
    </dgm:pt>
    <dgm:pt modelId="{AA8A3727-9F25-48B5-B78E-5A06D88B8648}" type="pres">
      <dgm:prSet presAssocID="{39546548-35D5-4C2F-8D11-F1A3881B1259}" presName="composite" presStyleCnt="0"/>
      <dgm:spPr/>
    </dgm:pt>
    <dgm:pt modelId="{C6DA0ABA-3D11-4E73-BF1F-CA999D79B431}" type="pres">
      <dgm:prSet presAssocID="{39546548-35D5-4C2F-8D11-F1A3881B1259}" presName="parTx" presStyleLbl="alignNode1" presStyleIdx="1" presStyleCnt="3">
        <dgm:presLayoutVars>
          <dgm:chMax val="0"/>
          <dgm:chPref val="0"/>
        </dgm:presLayoutVars>
      </dgm:prSet>
      <dgm:spPr/>
    </dgm:pt>
    <dgm:pt modelId="{8222C8BB-85C0-4FF7-8020-41919DE240FB}" type="pres">
      <dgm:prSet presAssocID="{39546548-35D5-4C2F-8D11-F1A3881B1259}" presName="desTx" presStyleLbl="alignAccFollowNode1" presStyleIdx="1" presStyleCnt="3">
        <dgm:presLayoutVars/>
      </dgm:prSet>
      <dgm:spPr/>
    </dgm:pt>
    <dgm:pt modelId="{DD86849E-7B64-437A-9164-0DD301C46596}" type="pres">
      <dgm:prSet presAssocID="{FA2B90DB-A735-4280-9C5E-E5DCF9F9AE31}" presName="space" presStyleCnt="0"/>
      <dgm:spPr/>
    </dgm:pt>
    <dgm:pt modelId="{1F6CAF62-077E-446B-BE66-1A7D78AB9980}" type="pres">
      <dgm:prSet presAssocID="{B6D143F1-6463-4E92-83E0-606E292CE95C}" presName="composite" presStyleCnt="0"/>
      <dgm:spPr/>
    </dgm:pt>
    <dgm:pt modelId="{163B40ED-7306-45E3-8BA1-E160B137EA93}" type="pres">
      <dgm:prSet presAssocID="{B6D143F1-6463-4E92-83E0-606E292CE95C}" presName="parTx" presStyleLbl="alignNode1" presStyleIdx="2" presStyleCnt="3">
        <dgm:presLayoutVars>
          <dgm:chMax val="0"/>
          <dgm:chPref val="0"/>
        </dgm:presLayoutVars>
      </dgm:prSet>
      <dgm:spPr/>
    </dgm:pt>
    <dgm:pt modelId="{6AF4C296-10A3-42FA-A6B0-1D552AD369EA}" type="pres">
      <dgm:prSet presAssocID="{B6D143F1-6463-4E92-83E0-606E292CE95C}" presName="desTx" presStyleLbl="alignAccFollowNode1" presStyleIdx="2" presStyleCnt="3">
        <dgm:presLayoutVars/>
      </dgm:prSet>
      <dgm:spPr/>
    </dgm:pt>
  </dgm:ptLst>
  <dgm:cxnLst>
    <dgm:cxn modelId="{9F4F160B-10A8-4517-9899-2B62831DEEC3}" type="presOf" srcId="{4B5601E9-DF4F-48A2-A526-5DD82816CC72}" destId="{0E21A2FC-B714-444A-AC5F-67400928D61B}" srcOrd="0" destOrd="0" presId="urn:microsoft.com/office/officeart/2016/7/layout/ChevronBlockProcess"/>
    <dgm:cxn modelId="{E17CAF0F-CD3E-424A-805B-F24702EEB233}" srcId="{B62607F2-D5EB-451D-9A5E-3C9E51983291}" destId="{E93F19F2-4FD2-4454-82E6-31E5C490121E}" srcOrd="0" destOrd="0" parTransId="{B51233D7-01DD-4FB6-B19A-5C489C2ECEEA}" sibTransId="{C46D77D2-860E-4EAE-8291-771222D0CB57}"/>
    <dgm:cxn modelId="{2D32BE39-9577-41D4-9E09-362BCF52FEBA}" type="presOf" srcId="{A60D0E26-FFB5-4778-A0CD-7F05764A6BEC}" destId="{8222C8BB-85C0-4FF7-8020-41919DE240FB}" srcOrd="0" destOrd="0" presId="urn:microsoft.com/office/officeart/2016/7/layout/ChevronBlockProcess"/>
    <dgm:cxn modelId="{A5CA183A-A428-4FEC-A493-7B33CE116258}" type="presOf" srcId="{B90E65CD-1E8D-4E35-8191-B61417F64CC2}" destId="{79BAEF4F-4CC9-4180-8969-5C3C987E1379}" srcOrd="0" destOrd="1" presId="urn:microsoft.com/office/officeart/2016/7/layout/ChevronBlockProcess"/>
    <dgm:cxn modelId="{BD5E3E3B-9A3D-4CEC-954D-C931DCC94C28}" srcId="{39546548-35D5-4C2F-8D11-F1A3881B1259}" destId="{A60D0E26-FFB5-4778-A0CD-7F05764A6BEC}" srcOrd="0" destOrd="0" parTransId="{FFCBC227-743A-4FDA-987F-B728C8C9C9EE}" sibTransId="{F70A6DE1-9EC9-4813-95AC-84A475996E9C}"/>
    <dgm:cxn modelId="{C9F40759-96BD-4B97-B1C6-CF4FA52222D8}" type="presOf" srcId="{E93F19F2-4FD2-4454-82E6-31E5C490121E}" destId="{79BAEF4F-4CC9-4180-8969-5C3C987E1379}" srcOrd="0" destOrd="0" presId="urn:microsoft.com/office/officeart/2016/7/layout/ChevronBlockProcess"/>
    <dgm:cxn modelId="{5A995363-E43A-4340-A7C5-8D361ED706A7}" type="presOf" srcId="{39546548-35D5-4C2F-8D11-F1A3881B1259}" destId="{C6DA0ABA-3D11-4E73-BF1F-CA999D79B431}" srcOrd="0" destOrd="0" presId="urn:microsoft.com/office/officeart/2016/7/layout/ChevronBlockProcess"/>
    <dgm:cxn modelId="{BE85C876-3723-4C79-9597-B76C60EA8C05}" type="presOf" srcId="{C8A4DF84-E4BA-4753-A55D-B3707E09AE7C}" destId="{6AF4C296-10A3-42FA-A6B0-1D552AD369EA}" srcOrd="0" destOrd="0" presId="urn:microsoft.com/office/officeart/2016/7/layout/ChevronBlockProcess"/>
    <dgm:cxn modelId="{E92E0577-775B-4FBE-901C-CB81D1D4E7BE}" type="presOf" srcId="{B62607F2-D5EB-451D-9A5E-3C9E51983291}" destId="{691CCA5F-F8FA-433D-A56B-C4377773A6A2}" srcOrd="0" destOrd="0" presId="urn:microsoft.com/office/officeart/2016/7/layout/ChevronBlockProcess"/>
    <dgm:cxn modelId="{29BADD91-FD85-46C7-8C69-EF4C3AF06B0D}" srcId="{B62607F2-D5EB-451D-9A5E-3C9E51983291}" destId="{B90E65CD-1E8D-4E35-8191-B61417F64CC2}" srcOrd="1" destOrd="0" parTransId="{C6A75480-22B9-45EB-8A3C-7647AACA7147}" sibTransId="{6F617B99-7BCE-4E41-A213-89F7D0903BC9}"/>
    <dgm:cxn modelId="{F62CD6A3-2539-42F5-B4A3-E68C3D6A51D0}" srcId="{4B5601E9-DF4F-48A2-A526-5DD82816CC72}" destId="{B62607F2-D5EB-451D-9A5E-3C9E51983291}" srcOrd="0" destOrd="0" parTransId="{6E53148E-36F9-4E13-9A83-4A918C9EAFE4}" sibTransId="{72D48F90-F03E-4854-B61A-B26A39BFB530}"/>
    <dgm:cxn modelId="{F469CEAA-20A1-45CA-A5DE-B51E29EA5273}" srcId="{B6D143F1-6463-4E92-83E0-606E292CE95C}" destId="{C8A4DF84-E4BA-4753-A55D-B3707E09AE7C}" srcOrd="0" destOrd="0" parTransId="{74A0317F-88F7-4788-9448-D7CC76E43928}" sibTransId="{05584DFC-B6EF-4BCC-BA89-DFD69D5FE5E8}"/>
    <dgm:cxn modelId="{F04FB5AB-9C3B-4AC3-B5AC-D4FB22F104FC}" srcId="{4B5601E9-DF4F-48A2-A526-5DD82816CC72}" destId="{39546548-35D5-4C2F-8D11-F1A3881B1259}" srcOrd="1" destOrd="0" parTransId="{DA728C80-F9E9-40E6-8EE1-822A230EACCA}" sibTransId="{FA2B90DB-A735-4280-9C5E-E5DCF9F9AE31}"/>
    <dgm:cxn modelId="{FB4C61E5-0856-4183-B0D9-145D110C0E10}" type="presOf" srcId="{B6D143F1-6463-4E92-83E0-606E292CE95C}" destId="{163B40ED-7306-45E3-8BA1-E160B137EA93}" srcOrd="0" destOrd="0" presId="urn:microsoft.com/office/officeart/2016/7/layout/ChevronBlockProcess"/>
    <dgm:cxn modelId="{7ED120EB-4335-4DED-A114-364895C06F1E}" srcId="{4B5601E9-DF4F-48A2-A526-5DD82816CC72}" destId="{B6D143F1-6463-4E92-83E0-606E292CE95C}" srcOrd="2" destOrd="0" parTransId="{432C355F-273D-48CA-A9E6-71600341F86A}" sibTransId="{1B9C93BA-F954-4386-AFBB-3B2AD442F134}"/>
    <dgm:cxn modelId="{19F219F0-B975-43D9-B6B8-A7607D8CE82F}" type="presParOf" srcId="{0E21A2FC-B714-444A-AC5F-67400928D61B}" destId="{0F6E36EC-19DC-4804-9CF0-31A29EFFB4AC}" srcOrd="0" destOrd="0" presId="urn:microsoft.com/office/officeart/2016/7/layout/ChevronBlockProcess"/>
    <dgm:cxn modelId="{F6A16274-66D3-4BC1-B09F-43727F6A9852}" type="presParOf" srcId="{0F6E36EC-19DC-4804-9CF0-31A29EFFB4AC}" destId="{691CCA5F-F8FA-433D-A56B-C4377773A6A2}" srcOrd="0" destOrd="0" presId="urn:microsoft.com/office/officeart/2016/7/layout/ChevronBlockProcess"/>
    <dgm:cxn modelId="{9113873E-4758-43C1-A5B6-FFBE479CEFC0}" type="presParOf" srcId="{0F6E36EC-19DC-4804-9CF0-31A29EFFB4AC}" destId="{79BAEF4F-4CC9-4180-8969-5C3C987E1379}" srcOrd="1" destOrd="0" presId="urn:microsoft.com/office/officeart/2016/7/layout/ChevronBlockProcess"/>
    <dgm:cxn modelId="{50B07CC4-5A78-40BC-933F-A5E164D7F32F}" type="presParOf" srcId="{0E21A2FC-B714-444A-AC5F-67400928D61B}" destId="{3E536D92-69D5-41C8-848A-0ABBE20CB8C7}" srcOrd="1" destOrd="0" presId="urn:microsoft.com/office/officeart/2016/7/layout/ChevronBlockProcess"/>
    <dgm:cxn modelId="{48DCD8A8-0432-48CE-8DDB-832C2969B6FA}" type="presParOf" srcId="{0E21A2FC-B714-444A-AC5F-67400928D61B}" destId="{AA8A3727-9F25-48B5-B78E-5A06D88B8648}" srcOrd="2" destOrd="0" presId="urn:microsoft.com/office/officeart/2016/7/layout/ChevronBlockProcess"/>
    <dgm:cxn modelId="{D622CA82-F825-4379-86D6-40F9F264F9D4}" type="presParOf" srcId="{AA8A3727-9F25-48B5-B78E-5A06D88B8648}" destId="{C6DA0ABA-3D11-4E73-BF1F-CA999D79B431}" srcOrd="0" destOrd="0" presId="urn:microsoft.com/office/officeart/2016/7/layout/ChevronBlockProcess"/>
    <dgm:cxn modelId="{13FA88A1-FD22-4422-A0F5-55DDE3FEFE16}" type="presParOf" srcId="{AA8A3727-9F25-48B5-B78E-5A06D88B8648}" destId="{8222C8BB-85C0-4FF7-8020-41919DE240FB}" srcOrd="1" destOrd="0" presId="urn:microsoft.com/office/officeart/2016/7/layout/ChevronBlockProcess"/>
    <dgm:cxn modelId="{4F631152-673C-4137-AC2A-4D922196DE86}" type="presParOf" srcId="{0E21A2FC-B714-444A-AC5F-67400928D61B}" destId="{DD86849E-7B64-437A-9164-0DD301C46596}" srcOrd="3" destOrd="0" presId="urn:microsoft.com/office/officeart/2016/7/layout/ChevronBlockProcess"/>
    <dgm:cxn modelId="{0F698BA6-0790-4B5C-A7FC-3376E853E1AD}" type="presParOf" srcId="{0E21A2FC-B714-444A-AC5F-67400928D61B}" destId="{1F6CAF62-077E-446B-BE66-1A7D78AB9980}" srcOrd="4" destOrd="0" presId="urn:microsoft.com/office/officeart/2016/7/layout/ChevronBlockProcess"/>
    <dgm:cxn modelId="{2F30D997-52DD-451C-9ADC-9769BCFB2815}" type="presParOf" srcId="{1F6CAF62-077E-446B-BE66-1A7D78AB9980}" destId="{163B40ED-7306-45E3-8BA1-E160B137EA93}" srcOrd="0" destOrd="0" presId="urn:microsoft.com/office/officeart/2016/7/layout/ChevronBlockProcess"/>
    <dgm:cxn modelId="{76C8932D-2FC6-4212-B830-E6B43A75F316}" type="presParOf" srcId="{1F6CAF62-077E-446B-BE66-1A7D78AB9980}" destId="{6AF4C296-10A3-42FA-A6B0-1D552AD369EA}"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834041-0111-4D44-96CD-6F05C5A2E6F3}" type="doc">
      <dgm:prSet loTypeId="urn:microsoft.com/office/officeart/2018/2/layout/IconVerticalSolidList" loCatId="icon" qsTypeId="urn:microsoft.com/office/officeart/2005/8/quickstyle/simple4" qsCatId="simple" csTypeId="urn:microsoft.com/office/officeart/2018/5/colors/Iconchunking_neutralbg_accent5_2" csCatId="accent5" phldr="1"/>
      <dgm:spPr/>
      <dgm:t>
        <a:bodyPr/>
        <a:lstStyle/>
        <a:p>
          <a:endParaRPr lang="en-US"/>
        </a:p>
      </dgm:t>
    </dgm:pt>
    <dgm:pt modelId="{94BFB661-C24A-4500-AC06-4F13E413624E}">
      <dgm:prSet/>
      <dgm:spPr/>
      <dgm:t>
        <a:bodyPr/>
        <a:lstStyle/>
        <a:p>
          <a:pPr>
            <a:lnSpc>
              <a:spcPct val="100000"/>
            </a:lnSpc>
          </a:pPr>
          <a:r>
            <a:rPr lang="en-US" dirty="0"/>
            <a:t>Our basic puppy or kitten plan provides them with preventive care needs including:</a:t>
          </a:r>
        </a:p>
      </dgm:t>
    </dgm:pt>
    <dgm:pt modelId="{AE7BE5FE-64C1-436E-B6A5-F3EB5AB3D815}" type="parTrans" cxnId="{4266E203-DD53-43D5-AA43-02C5C11A8B77}">
      <dgm:prSet/>
      <dgm:spPr/>
      <dgm:t>
        <a:bodyPr/>
        <a:lstStyle/>
        <a:p>
          <a:endParaRPr lang="en-US"/>
        </a:p>
      </dgm:t>
    </dgm:pt>
    <dgm:pt modelId="{B77FE2F8-FF37-4BF5-9E52-D438C15DB2B0}" type="sibTrans" cxnId="{4266E203-DD53-43D5-AA43-02C5C11A8B77}">
      <dgm:prSet/>
      <dgm:spPr/>
      <dgm:t>
        <a:bodyPr/>
        <a:lstStyle/>
        <a:p>
          <a:endParaRPr lang="en-US"/>
        </a:p>
      </dgm:t>
    </dgm:pt>
    <dgm:pt modelId="{96EE1EE3-4749-4A8B-AE18-3AFA906E0501}">
      <dgm:prSet/>
      <dgm:spPr/>
      <dgm:t>
        <a:bodyPr/>
        <a:lstStyle/>
        <a:p>
          <a:pPr>
            <a:lnSpc>
              <a:spcPct val="100000"/>
            </a:lnSpc>
          </a:pPr>
          <a:r>
            <a:rPr lang="en-US"/>
            <a:t>Physical examinations</a:t>
          </a:r>
        </a:p>
      </dgm:t>
    </dgm:pt>
    <dgm:pt modelId="{DD392DE4-456E-44DA-8593-4F28C23A591C}" type="parTrans" cxnId="{33258641-67A7-4E62-BC73-A3B0E499E120}">
      <dgm:prSet/>
      <dgm:spPr/>
      <dgm:t>
        <a:bodyPr/>
        <a:lstStyle/>
        <a:p>
          <a:endParaRPr lang="en-US"/>
        </a:p>
      </dgm:t>
    </dgm:pt>
    <dgm:pt modelId="{41E04541-0E85-43EE-8060-344FCE1BDD9F}" type="sibTrans" cxnId="{33258641-67A7-4E62-BC73-A3B0E499E120}">
      <dgm:prSet/>
      <dgm:spPr/>
      <dgm:t>
        <a:bodyPr/>
        <a:lstStyle/>
        <a:p>
          <a:endParaRPr lang="en-US"/>
        </a:p>
      </dgm:t>
    </dgm:pt>
    <dgm:pt modelId="{B54B8A5A-0B90-40EB-86F2-4B79FD599BDC}">
      <dgm:prSet/>
      <dgm:spPr/>
      <dgm:t>
        <a:bodyPr/>
        <a:lstStyle/>
        <a:p>
          <a:pPr>
            <a:lnSpc>
              <a:spcPct val="100000"/>
            </a:lnSpc>
          </a:pPr>
          <a:r>
            <a:rPr lang="en-US"/>
            <a:t>Vaccines for their first year of life</a:t>
          </a:r>
        </a:p>
      </dgm:t>
    </dgm:pt>
    <dgm:pt modelId="{E393B300-6301-4576-B3E8-2BADCD7935D5}" type="parTrans" cxnId="{89DC0D84-B272-4153-9729-B2DCE939A14E}">
      <dgm:prSet/>
      <dgm:spPr/>
      <dgm:t>
        <a:bodyPr/>
        <a:lstStyle/>
        <a:p>
          <a:endParaRPr lang="en-US"/>
        </a:p>
      </dgm:t>
    </dgm:pt>
    <dgm:pt modelId="{9644515A-B996-42A8-A8B1-E368BB6958F6}" type="sibTrans" cxnId="{89DC0D84-B272-4153-9729-B2DCE939A14E}">
      <dgm:prSet/>
      <dgm:spPr/>
      <dgm:t>
        <a:bodyPr/>
        <a:lstStyle/>
        <a:p>
          <a:endParaRPr lang="en-US"/>
        </a:p>
      </dgm:t>
    </dgm:pt>
    <dgm:pt modelId="{707CBC1C-63D9-4050-808F-DEE5F8B802E6}">
      <dgm:prSet/>
      <dgm:spPr/>
      <dgm:t>
        <a:bodyPr/>
        <a:lstStyle/>
        <a:p>
          <a:pPr>
            <a:lnSpc>
              <a:spcPct val="100000"/>
            </a:lnSpc>
          </a:pPr>
          <a:r>
            <a:rPr lang="en-US"/>
            <a:t>Fecal and deworming</a:t>
          </a:r>
        </a:p>
      </dgm:t>
    </dgm:pt>
    <dgm:pt modelId="{8649D00A-0DC0-4929-8B77-83CEF194A8BF}" type="parTrans" cxnId="{C4BCF55A-48CF-4E95-B6AE-7F48319365EC}">
      <dgm:prSet/>
      <dgm:spPr/>
      <dgm:t>
        <a:bodyPr/>
        <a:lstStyle/>
        <a:p>
          <a:endParaRPr lang="en-US"/>
        </a:p>
      </dgm:t>
    </dgm:pt>
    <dgm:pt modelId="{34923634-0F31-46ED-82C2-3B112A5969BD}" type="sibTrans" cxnId="{C4BCF55A-48CF-4E95-B6AE-7F48319365EC}">
      <dgm:prSet/>
      <dgm:spPr/>
      <dgm:t>
        <a:bodyPr/>
        <a:lstStyle/>
        <a:p>
          <a:endParaRPr lang="en-US"/>
        </a:p>
      </dgm:t>
    </dgm:pt>
    <dgm:pt modelId="{E21AC555-BFEC-4C5C-85D4-7382DBBBD60F}">
      <dgm:prSet/>
      <dgm:spPr/>
      <dgm:t>
        <a:bodyPr/>
        <a:lstStyle/>
        <a:p>
          <a:pPr>
            <a:lnSpc>
              <a:spcPct val="100000"/>
            </a:lnSpc>
          </a:pPr>
          <a:r>
            <a:rPr lang="en-US"/>
            <a:t>Monthly Flea/Tick &amp; Heartworm medications (dogs) and Flea and Heartworm medications (cats)</a:t>
          </a:r>
        </a:p>
      </dgm:t>
    </dgm:pt>
    <dgm:pt modelId="{863CC74A-879F-44E4-861A-0CBA91B64837}" type="parTrans" cxnId="{B158D681-8036-436B-9457-D7A23C509ACA}">
      <dgm:prSet/>
      <dgm:spPr/>
      <dgm:t>
        <a:bodyPr/>
        <a:lstStyle/>
        <a:p>
          <a:endParaRPr lang="en-US"/>
        </a:p>
      </dgm:t>
    </dgm:pt>
    <dgm:pt modelId="{8D678F8C-614B-47E9-9FC3-F5F65E977543}" type="sibTrans" cxnId="{B158D681-8036-436B-9457-D7A23C509ACA}">
      <dgm:prSet/>
      <dgm:spPr/>
      <dgm:t>
        <a:bodyPr/>
        <a:lstStyle/>
        <a:p>
          <a:endParaRPr lang="en-US"/>
        </a:p>
      </dgm:t>
    </dgm:pt>
    <dgm:pt modelId="{6A923167-5A27-4CB8-A83E-299164DC3E2B}">
      <dgm:prSet/>
      <dgm:spPr/>
      <dgm:t>
        <a:bodyPr/>
        <a:lstStyle/>
        <a:p>
          <a:pPr>
            <a:lnSpc>
              <a:spcPct val="100000"/>
            </a:lnSpc>
          </a:pPr>
          <a:r>
            <a:rPr lang="en-US" dirty="0"/>
            <a:t>The spay or neuter plans include all of the above services plus:</a:t>
          </a:r>
        </a:p>
      </dgm:t>
    </dgm:pt>
    <dgm:pt modelId="{9492B860-9F16-474F-8632-6C9A9991D9D0}" type="parTrans" cxnId="{49C499F4-3FCC-4C5F-A72B-2F810401BDAD}">
      <dgm:prSet/>
      <dgm:spPr/>
      <dgm:t>
        <a:bodyPr/>
        <a:lstStyle/>
        <a:p>
          <a:endParaRPr lang="en-US"/>
        </a:p>
      </dgm:t>
    </dgm:pt>
    <dgm:pt modelId="{7366283B-DF80-4354-96FE-C1AC872770E5}" type="sibTrans" cxnId="{49C499F4-3FCC-4C5F-A72B-2F810401BDAD}">
      <dgm:prSet/>
      <dgm:spPr/>
      <dgm:t>
        <a:bodyPr/>
        <a:lstStyle/>
        <a:p>
          <a:endParaRPr lang="en-US"/>
        </a:p>
      </dgm:t>
    </dgm:pt>
    <dgm:pt modelId="{2AFEB6BD-6C31-47B7-8FFE-CD3F49ABE160}">
      <dgm:prSet/>
      <dgm:spPr/>
      <dgm:t>
        <a:bodyPr/>
        <a:lstStyle/>
        <a:p>
          <a:pPr>
            <a:lnSpc>
              <a:spcPct val="100000"/>
            </a:lnSpc>
          </a:pPr>
          <a:r>
            <a:rPr lang="en-US" dirty="0"/>
            <a:t>Spay or neuter surgery </a:t>
          </a:r>
        </a:p>
        <a:p>
          <a:pPr>
            <a:lnSpc>
              <a:spcPct val="100000"/>
            </a:lnSpc>
          </a:pPr>
          <a:r>
            <a:rPr lang="en-US" dirty="0"/>
            <a:t>Pre-surgical blood work </a:t>
          </a:r>
        </a:p>
        <a:p>
          <a:pPr>
            <a:lnSpc>
              <a:spcPct val="100000"/>
            </a:lnSpc>
          </a:pPr>
          <a:r>
            <a:rPr lang="en-US" dirty="0"/>
            <a:t>Pain medication/e-collar to go home	</a:t>
          </a:r>
        </a:p>
      </dgm:t>
    </dgm:pt>
    <dgm:pt modelId="{5A9A34CC-3BDE-44BF-B889-4F7BF2E3EC20}" type="parTrans" cxnId="{BC1C4419-4B45-44F2-87AB-A3CF34AF4D08}">
      <dgm:prSet/>
      <dgm:spPr/>
      <dgm:t>
        <a:bodyPr/>
        <a:lstStyle/>
        <a:p>
          <a:endParaRPr lang="en-US"/>
        </a:p>
      </dgm:t>
    </dgm:pt>
    <dgm:pt modelId="{97AA518B-6C2E-426B-A855-E2CC6A744BDD}" type="sibTrans" cxnId="{BC1C4419-4B45-44F2-87AB-A3CF34AF4D08}">
      <dgm:prSet/>
      <dgm:spPr/>
      <dgm:t>
        <a:bodyPr/>
        <a:lstStyle/>
        <a:p>
          <a:endParaRPr lang="en-US"/>
        </a:p>
      </dgm:t>
    </dgm:pt>
    <dgm:pt modelId="{455B62FF-7F72-4961-85FD-71CE19044929}" type="pres">
      <dgm:prSet presAssocID="{89834041-0111-4D44-96CD-6F05C5A2E6F3}" presName="root" presStyleCnt="0">
        <dgm:presLayoutVars>
          <dgm:dir/>
          <dgm:resizeHandles val="exact"/>
        </dgm:presLayoutVars>
      </dgm:prSet>
      <dgm:spPr/>
    </dgm:pt>
    <dgm:pt modelId="{63DAED6D-3023-4672-B769-65E765D5178D}" type="pres">
      <dgm:prSet presAssocID="{94BFB661-C24A-4500-AC06-4F13E413624E}" presName="compNode" presStyleCnt="0"/>
      <dgm:spPr/>
    </dgm:pt>
    <dgm:pt modelId="{670A61D4-DB52-426E-81D9-A01F95F8B0AD}" type="pres">
      <dgm:prSet presAssocID="{94BFB661-C24A-4500-AC06-4F13E413624E}" presName="bgRect" presStyleLbl="bgShp" presStyleIdx="0" presStyleCnt="2" custLinFactNeighborX="434" custLinFactNeighborY="-3848"/>
      <dgm:spPr/>
    </dgm:pt>
    <dgm:pt modelId="{243B81E7-89CA-4FEA-A5D3-2E01B64D2C00}" type="pres">
      <dgm:prSet presAssocID="{94BFB661-C24A-4500-AC06-4F13E413624E}"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tethoscope"/>
        </a:ext>
      </dgm:extLst>
    </dgm:pt>
    <dgm:pt modelId="{7C93B0F5-63CA-4FCF-B785-31AD536CD63D}" type="pres">
      <dgm:prSet presAssocID="{94BFB661-C24A-4500-AC06-4F13E413624E}" presName="spaceRect" presStyleCnt="0"/>
      <dgm:spPr/>
    </dgm:pt>
    <dgm:pt modelId="{0AB48358-43B6-46EF-982C-6B92F76E3339}" type="pres">
      <dgm:prSet presAssocID="{94BFB661-C24A-4500-AC06-4F13E413624E}" presName="parTx" presStyleLbl="revTx" presStyleIdx="0" presStyleCnt="4">
        <dgm:presLayoutVars>
          <dgm:chMax val="0"/>
          <dgm:chPref val="0"/>
        </dgm:presLayoutVars>
      </dgm:prSet>
      <dgm:spPr/>
    </dgm:pt>
    <dgm:pt modelId="{29934A85-6EB2-4A14-BE87-13F9F735DFD5}" type="pres">
      <dgm:prSet presAssocID="{94BFB661-C24A-4500-AC06-4F13E413624E}" presName="desTx" presStyleLbl="revTx" presStyleIdx="1" presStyleCnt="4">
        <dgm:presLayoutVars/>
      </dgm:prSet>
      <dgm:spPr/>
    </dgm:pt>
    <dgm:pt modelId="{59F38B56-BA55-4555-BDA2-DAD36F9C4DC9}" type="pres">
      <dgm:prSet presAssocID="{B77FE2F8-FF37-4BF5-9E52-D438C15DB2B0}" presName="sibTrans" presStyleCnt="0"/>
      <dgm:spPr/>
    </dgm:pt>
    <dgm:pt modelId="{E839D5D8-34F4-4700-B69C-39204CFFA5C7}" type="pres">
      <dgm:prSet presAssocID="{6A923167-5A27-4CB8-A83E-299164DC3E2B}" presName="compNode" presStyleCnt="0"/>
      <dgm:spPr/>
    </dgm:pt>
    <dgm:pt modelId="{1A4CACFE-0E35-484A-95BF-8D160FD3FADA}" type="pres">
      <dgm:prSet presAssocID="{6A923167-5A27-4CB8-A83E-299164DC3E2B}" presName="bgRect" presStyleLbl="bgShp" presStyleIdx="1" presStyleCnt="2"/>
      <dgm:spPr/>
    </dgm:pt>
    <dgm:pt modelId="{4A37B53B-6AC0-4B1A-81EE-75CEC1A987D3}" type="pres">
      <dgm:prSet presAssocID="{6A923167-5A27-4CB8-A83E-299164DC3E2B}"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Heartbeat"/>
        </a:ext>
      </dgm:extLst>
    </dgm:pt>
    <dgm:pt modelId="{41B03CC1-8680-49E6-B71B-DC585E6429C2}" type="pres">
      <dgm:prSet presAssocID="{6A923167-5A27-4CB8-A83E-299164DC3E2B}" presName="spaceRect" presStyleCnt="0"/>
      <dgm:spPr/>
    </dgm:pt>
    <dgm:pt modelId="{E1124785-B208-4A67-866F-ACFB3675DA20}" type="pres">
      <dgm:prSet presAssocID="{6A923167-5A27-4CB8-A83E-299164DC3E2B}" presName="parTx" presStyleLbl="revTx" presStyleIdx="2" presStyleCnt="4">
        <dgm:presLayoutVars>
          <dgm:chMax val="0"/>
          <dgm:chPref val="0"/>
        </dgm:presLayoutVars>
      </dgm:prSet>
      <dgm:spPr/>
    </dgm:pt>
    <dgm:pt modelId="{651864E0-966A-4079-872E-88A7C69FC8A5}" type="pres">
      <dgm:prSet presAssocID="{6A923167-5A27-4CB8-A83E-299164DC3E2B}" presName="desTx" presStyleLbl="revTx" presStyleIdx="3" presStyleCnt="4">
        <dgm:presLayoutVars/>
      </dgm:prSet>
      <dgm:spPr/>
    </dgm:pt>
  </dgm:ptLst>
  <dgm:cxnLst>
    <dgm:cxn modelId="{759A2103-DEEC-4FDF-A725-ED1A0538A90F}" type="presOf" srcId="{96EE1EE3-4749-4A8B-AE18-3AFA906E0501}" destId="{29934A85-6EB2-4A14-BE87-13F9F735DFD5}" srcOrd="0" destOrd="0" presId="urn:microsoft.com/office/officeart/2018/2/layout/IconVerticalSolidList"/>
    <dgm:cxn modelId="{4266E203-DD53-43D5-AA43-02C5C11A8B77}" srcId="{89834041-0111-4D44-96CD-6F05C5A2E6F3}" destId="{94BFB661-C24A-4500-AC06-4F13E413624E}" srcOrd="0" destOrd="0" parTransId="{AE7BE5FE-64C1-436E-B6A5-F3EB5AB3D815}" sibTransId="{B77FE2F8-FF37-4BF5-9E52-D438C15DB2B0}"/>
    <dgm:cxn modelId="{BC1C4419-4B45-44F2-87AB-A3CF34AF4D08}" srcId="{6A923167-5A27-4CB8-A83E-299164DC3E2B}" destId="{2AFEB6BD-6C31-47B7-8FFE-CD3F49ABE160}" srcOrd="0" destOrd="0" parTransId="{5A9A34CC-3BDE-44BF-B889-4F7BF2E3EC20}" sibTransId="{97AA518B-6C2E-426B-A855-E2CC6A744BDD}"/>
    <dgm:cxn modelId="{9757172A-BF29-48ED-9AC1-131DC9F2F459}" type="presOf" srcId="{2AFEB6BD-6C31-47B7-8FFE-CD3F49ABE160}" destId="{651864E0-966A-4079-872E-88A7C69FC8A5}" srcOrd="0" destOrd="0" presId="urn:microsoft.com/office/officeart/2018/2/layout/IconVerticalSolidList"/>
    <dgm:cxn modelId="{86117E2C-6A10-49E2-A2F7-236D9FCE3946}" type="presOf" srcId="{E21AC555-BFEC-4C5C-85D4-7382DBBBD60F}" destId="{29934A85-6EB2-4A14-BE87-13F9F735DFD5}" srcOrd="0" destOrd="3" presId="urn:microsoft.com/office/officeart/2018/2/layout/IconVerticalSolidList"/>
    <dgm:cxn modelId="{33258641-67A7-4E62-BC73-A3B0E499E120}" srcId="{94BFB661-C24A-4500-AC06-4F13E413624E}" destId="{96EE1EE3-4749-4A8B-AE18-3AFA906E0501}" srcOrd="0" destOrd="0" parTransId="{DD392DE4-456E-44DA-8593-4F28C23A591C}" sibTransId="{41E04541-0E85-43EE-8060-344FCE1BDD9F}"/>
    <dgm:cxn modelId="{C4BCF55A-48CF-4E95-B6AE-7F48319365EC}" srcId="{94BFB661-C24A-4500-AC06-4F13E413624E}" destId="{707CBC1C-63D9-4050-808F-DEE5F8B802E6}" srcOrd="2" destOrd="0" parTransId="{8649D00A-0DC0-4929-8B77-83CEF194A8BF}" sibTransId="{34923634-0F31-46ED-82C2-3B112A5969BD}"/>
    <dgm:cxn modelId="{3BF5CF5B-9554-43A9-8ECC-AEF3EAB09427}" type="presOf" srcId="{89834041-0111-4D44-96CD-6F05C5A2E6F3}" destId="{455B62FF-7F72-4961-85FD-71CE19044929}" srcOrd="0" destOrd="0" presId="urn:microsoft.com/office/officeart/2018/2/layout/IconVerticalSolidList"/>
    <dgm:cxn modelId="{F3AF5366-E3F1-48F0-B873-5CCE3E10FA09}" type="presOf" srcId="{94BFB661-C24A-4500-AC06-4F13E413624E}" destId="{0AB48358-43B6-46EF-982C-6B92F76E3339}" srcOrd="0" destOrd="0" presId="urn:microsoft.com/office/officeart/2018/2/layout/IconVerticalSolidList"/>
    <dgm:cxn modelId="{B158D681-8036-436B-9457-D7A23C509ACA}" srcId="{94BFB661-C24A-4500-AC06-4F13E413624E}" destId="{E21AC555-BFEC-4C5C-85D4-7382DBBBD60F}" srcOrd="3" destOrd="0" parTransId="{863CC74A-879F-44E4-861A-0CBA91B64837}" sibTransId="{8D678F8C-614B-47E9-9FC3-F5F65E977543}"/>
    <dgm:cxn modelId="{89DC0D84-B272-4153-9729-B2DCE939A14E}" srcId="{94BFB661-C24A-4500-AC06-4F13E413624E}" destId="{B54B8A5A-0B90-40EB-86F2-4B79FD599BDC}" srcOrd="1" destOrd="0" parTransId="{E393B300-6301-4576-B3E8-2BADCD7935D5}" sibTransId="{9644515A-B996-42A8-A8B1-E368BB6958F6}"/>
    <dgm:cxn modelId="{A3D1F9BA-233C-4CF1-832A-C658EC19EC57}" type="presOf" srcId="{6A923167-5A27-4CB8-A83E-299164DC3E2B}" destId="{E1124785-B208-4A67-866F-ACFB3675DA20}" srcOrd="0" destOrd="0" presId="urn:microsoft.com/office/officeart/2018/2/layout/IconVerticalSolidList"/>
    <dgm:cxn modelId="{027374DE-5554-4244-990C-85B6C4A8B9BD}" type="presOf" srcId="{707CBC1C-63D9-4050-808F-DEE5F8B802E6}" destId="{29934A85-6EB2-4A14-BE87-13F9F735DFD5}" srcOrd="0" destOrd="2" presId="urn:microsoft.com/office/officeart/2018/2/layout/IconVerticalSolidList"/>
    <dgm:cxn modelId="{2DC063E1-EB9F-4D35-BF65-78A31D61485F}" type="presOf" srcId="{B54B8A5A-0B90-40EB-86F2-4B79FD599BDC}" destId="{29934A85-6EB2-4A14-BE87-13F9F735DFD5}" srcOrd="0" destOrd="1" presId="urn:microsoft.com/office/officeart/2018/2/layout/IconVerticalSolidList"/>
    <dgm:cxn modelId="{49C499F4-3FCC-4C5F-A72B-2F810401BDAD}" srcId="{89834041-0111-4D44-96CD-6F05C5A2E6F3}" destId="{6A923167-5A27-4CB8-A83E-299164DC3E2B}" srcOrd="1" destOrd="0" parTransId="{9492B860-9F16-474F-8632-6C9A9991D9D0}" sibTransId="{7366283B-DF80-4354-96FE-C1AC872770E5}"/>
    <dgm:cxn modelId="{60591170-BE19-4B63-AE4B-F7BD80033CDF}" type="presParOf" srcId="{455B62FF-7F72-4961-85FD-71CE19044929}" destId="{63DAED6D-3023-4672-B769-65E765D5178D}" srcOrd="0" destOrd="0" presId="urn:microsoft.com/office/officeart/2018/2/layout/IconVerticalSolidList"/>
    <dgm:cxn modelId="{15101324-3937-45A6-A339-CA495F9D42AB}" type="presParOf" srcId="{63DAED6D-3023-4672-B769-65E765D5178D}" destId="{670A61D4-DB52-426E-81D9-A01F95F8B0AD}" srcOrd="0" destOrd="0" presId="urn:microsoft.com/office/officeart/2018/2/layout/IconVerticalSolidList"/>
    <dgm:cxn modelId="{84B905F4-4A9D-4633-A6CF-043BA20FA8B0}" type="presParOf" srcId="{63DAED6D-3023-4672-B769-65E765D5178D}" destId="{243B81E7-89CA-4FEA-A5D3-2E01B64D2C00}" srcOrd="1" destOrd="0" presId="urn:microsoft.com/office/officeart/2018/2/layout/IconVerticalSolidList"/>
    <dgm:cxn modelId="{2122603B-8DAF-40AF-A24D-388740D689C5}" type="presParOf" srcId="{63DAED6D-3023-4672-B769-65E765D5178D}" destId="{7C93B0F5-63CA-4FCF-B785-31AD536CD63D}" srcOrd="2" destOrd="0" presId="urn:microsoft.com/office/officeart/2018/2/layout/IconVerticalSolidList"/>
    <dgm:cxn modelId="{017D4D30-2BB3-470F-B36B-08B6A69C6A49}" type="presParOf" srcId="{63DAED6D-3023-4672-B769-65E765D5178D}" destId="{0AB48358-43B6-46EF-982C-6B92F76E3339}" srcOrd="3" destOrd="0" presId="urn:microsoft.com/office/officeart/2018/2/layout/IconVerticalSolidList"/>
    <dgm:cxn modelId="{1FA43A8B-ECE1-4DD8-84E5-BD8378DDD8C3}" type="presParOf" srcId="{63DAED6D-3023-4672-B769-65E765D5178D}" destId="{29934A85-6EB2-4A14-BE87-13F9F735DFD5}" srcOrd="4" destOrd="0" presId="urn:microsoft.com/office/officeart/2018/2/layout/IconVerticalSolidList"/>
    <dgm:cxn modelId="{18EE6E7C-F686-42EC-9274-42667FA74487}" type="presParOf" srcId="{455B62FF-7F72-4961-85FD-71CE19044929}" destId="{59F38B56-BA55-4555-BDA2-DAD36F9C4DC9}" srcOrd="1" destOrd="0" presId="urn:microsoft.com/office/officeart/2018/2/layout/IconVerticalSolidList"/>
    <dgm:cxn modelId="{CD2A3413-BF09-4CA5-9241-673BB4C18870}" type="presParOf" srcId="{455B62FF-7F72-4961-85FD-71CE19044929}" destId="{E839D5D8-34F4-4700-B69C-39204CFFA5C7}" srcOrd="2" destOrd="0" presId="urn:microsoft.com/office/officeart/2018/2/layout/IconVerticalSolidList"/>
    <dgm:cxn modelId="{3002683D-B093-4BE4-83B5-4C036B9B94B1}" type="presParOf" srcId="{E839D5D8-34F4-4700-B69C-39204CFFA5C7}" destId="{1A4CACFE-0E35-484A-95BF-8D160FD3FADA}" srcOrd="0" destOrd="0" presId="urn:microsoft.com/office/officeart/2018/2/layout/IconVerticalSolidList"/>
    <dgm:cxn modelId="{00CAB718-3E8A-4741-9DF7-57743A6EB861}" type="presParOf" srcId="{E839D5D8-34F4-4700-B69C-39204CFFA5C7}" destId="{4A37B53B-6AC0-4B1A-81EE-75CEC1A987D3}" srcOrd="1" destOrd="0" presId="urn:microsoft.com/office/officeart/2018/2/layout/IconVerticalSolidList"/>
    <dgm:cxn modelId="{B43281B4-2039-4B50-9190-1DCD443EB53D}" type="presParOf" srcId="{E839D5D8-34F4-4700-B69C-39204CFFA5C7}" destId="{41B03CC1-8680-49E6-B71B-DC585E6429C2}" srcOrd="2" destOrd="0" presId="urn:microsoft.com/office/officeart/2018/2/layout/IconVerticalSolidList"/>
    <dgm:cxn modelId="{7B84F945-FD2B-4E54-B6F2-AC9E0A6EE435}" type="presParOf" srcId="{E839D5D8-34F4-4700-B69C-39204CFFA5C7}" destId="{E1124785-B208-4A67-866F-ACFB3675DA20}" srcOrd="3" destOrd="0" presId="urn:microsoft.com/office/officeart/2018/2/layout/IconVerticalSolidList"/>
    <dgm:cxn modelId="{1FF2DF7B-EF88-4444-AA03-FFB98F228727}" type="presParOf" srcId="{E839D5D8-34F4-4700-B69C-39204CFFA5C7}" destId="{651864E0-966A-4079-872E-88A7C69FC8A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03B1AE-0D2A-4C24-8C1A-76E66324CBA6}" type="doc">
      <dgm:prSet loTypeId="urn:microsoft.com/office/officeart/2018/2/layout/IconVerticalSolidList" loCatId="icon" qsTypeId="urn:microsoft.com/office/officeart/2005/8/quickstyle/simple4" qsCatId="simple" csTypeId="urn:microsoft.com/office/officeart/2005/8/colors/accent1_4" csCatId="accent1" phldr="1"/>
      <dgm:spPr/>
      <dgm:t>
        <a:bodyPr/>
        <a:lstStyle/>
        <a:p>
          <a:endParaRPr lang="en-US"/>
        </a:p>
      </dgm:t>
    </dgm:pt>
    <dgm:pt modelId="{1528EEEA-9BBD-44D8-8744-A693A0D36B9F}">
      <dgm:prSet/>
      <dgm:spPr/>
      <dgm:t>
        <a:bodyPr/>
        <a:lstStyle/>
        <a:p>
          <a:pPr>
            <a:lnSpc>
              <a:spcPct val="100000"/>
            </a:lnSpc>
          </a:pPr>
          <a:r>
            <a:rPr lang="en-US"/>
            <a:t>Best Friend</a:t>
          </a:r>
        </a:p>
      </dgm:t>
    </dgm:pt>
    <dgm:pt modelId="{207E72EC-3BF6-4A5B-B93F-48C1D7A0B7BB}" type="parTrans" cxnId="{76852E9D-A5C0-47F9-B282-D255BD9D448F}">
      <dgm:prSet/>
      <dgm:spPr/>
      <dgm:t>
        <a:bodyPr/>
        <a:lstStyle/>
        <a:p>
          <a:endParaRPr lang="en-US"/>
        </a:p>
      </dgm:t>
    </dgm:pt>
    <dgm:pt modelId="{D0F5DC75-291E-45B4-B556-88ACBD9CC3A8}" type="sibTrans" cxnId="{76852E9D-A5C0-47F9-B282-D255BD9D448F}">
      <dgm:prSet/>
      <dgm:spPr/>
      <dgm:t>
        <a:bodyPr/>
        <a:lstStyle/>
        <a:p>
          <a:endParaRPr lang="en-US"/>
        </a:p>
      </dgm:t>
    </dgm:pt>
    <dgm:pt modelId="{A43E92BA-26EA-41E4-8845-9768AB905498}">
      <dgm:prSet/>
      <dgm:spPr/>
      <dgm:t>
        <a:bodyPr/>
        <a:lstStyle/>
        <a:p>
          <a:pPr>
            <a:lnSpc>
              <a:spcPct val="100000"/>
            </a:lnSpc>
          </a:pPr>
          <a:r>
            <a:rPr lang="en-US"/>
            <a:t>Physical examinations</a:t>
          </a:r>
        </a:p>
      </dgm:t>
    </dgm:pt>
    <dgm:pt modelId="{FA151791-31C8-4379-A034-74177B9A21F0}" type="parTrans" cxnId="{2B571F46-7B1C-49A2-87E2-1A98E2839766}">
      <dgm:prSet/>
      <dgm:spPr/>
      <dgm:t>
        <a:bodyPr/>
        <a:lstStyle/>
        <a:p>
          <a:endParaRPr lang="en-US"/>
        </a:p>
      </dgm:t>
    </dgm:pt>
    <dgm:pt modelId="{F00BF2AC-9032-4FB6-8023-9A2B66044650}" type="sibTrans" cxnId="{2B571F46-7B1C-49A2-87E2-1A98E2839766}">
      <dgm:prSet/>
      <dgm:spPr/>
      <dgm:t>
        <a:bodyPr/>
        <a:lstStyle/>
        <a:p>
          <a:endParaRPr lang="en-US"/>
        </a:p>
      </dgm:t>
    </dgm:pt>
    <dgm:pt modelId="{EE67ACBB-ECE4-496E-A4A6-BFD1BC556D71}">
      <dgm:prSet/>
      <dgm:spPr/>
      <dgm:t>
        <a:bodyPr/>
        <a:lstStyle/>
        <a:p>
          <a:pPr>
            <a:lnSpc>
              <a:spcPct val="100000"/>
            </a:lnSpc>
          </a:pPr>
          <a:r>
            <a:rPr lang="en-US" dirty="0"/>
            <a:t>Annual vaccines and booster vaccines if needed</a:t>
          </a:r>
        </a:p>
      </dgm:t>
    </dgm:pt>
    <dgm:pt modelId="{63BB89EE-01AC-4FA6-99CA-3FA4E0A3D638}" type="parTrans" cxnId="{F51EA95F-5B5B-47F3-82D6-507D02626208}">
      <dgm:prSet/>
      <dgm:spPr/>
      <dgm:t>
        <a:bodyPr/>
        <a:lstStyle/>
        <a:p>
          <a:endParaRPr lang="en-US"/>
        </a:p>
      </dgm:t>
    </dgm:pt>
    <dgm:pt modelId="{BC97D5BE-0778-4DA0-A578-DD390917D40B}" type="sibTrans" cxnId="{F51EA95F-5B5B-47F3-82D6-507D02626208}">
      <dgm:prSet/>
      <dgm:spPr/>
      <dgm:t>
        <a:bodyPr/>
        <a:lstStyle/>
        <a:p>
          <a:endParaRPr lang="en-US"/>
        </a:p>
      </dgm:t>
    </dgm:pt>
    <dgm:pt modelId="{586D3130-04FE-45B8-81BA-A0BAF0076738}">
      <dgm:prSet/>
      <dgm:spPr/>
      <dgm:t>
        <a:bodyPr/>
        <a:lstStyle/>
        <a:p>
          <a:pPr>
            <a:lnSpc>
              <a:spcPct val="100000"/>
            </a:lnSpc>
          </a:pPr>
          <a:r>
            <a:rPr lang="en-US" dirty="0"/>
            <a:t>Fecal x2</a:t>
          </a:r>
        </a:p>
      </dgm:t>
    </dgm:pt>
    <dgm:pt modelId="{714F2CC9-4F0D-4F99-9441-64F5909CC7CE}" type="parTrans" cxnId="{AB4551D3-C465-4270-B6AD-80C2EEB8CF68}">
      <dgm:prSet/>
      <dgm:spPr/>
      <dgm:t>
        <a:bodyPr/>
        <a:lstStyle/>
        <a:p>
          <a:endParaRPr lang="en-US"/>
        </a:p>
      </dgm:t>
    </dgm:pt>
    <dgm:pt modelId="{B5E9F2EA-F906-4B73-A3DE-ACD23A907A3A}" type="sibTrans" cxnId="{AB4551D3-C465-4270-B6AD-80C2EEB8CF68}">
      <dgm:prSet/>
      <dgm:spPr/>
      <dgm:t>
        <a:bodyPr/>
        <a:lstStyle/>
        <a:p>
          <a:endParaRPr lang="en-US"/>
        </a:p>
      </dgm:t>
    </dgm:pt>
    <dgm:pt modelId="{70F56565-EBBE-4EA7-A620-E7D3442BDACF}">
      <dgm:prSet/>
      <dgm:spPr/>
      <dgm:t>
        <a:bodyPr/>
        <a:lstStyle/>
        <a:p>
          <a:pPr>
            <a:lnSpc>
              <a:spcPct val="100000"/>
            </a:lnSpc>
          </a:pPr>
          <a:r>
            <a:rPr lang="en-US" dirty="0"/>
            <a:t>Heartworm or </a:t>
          </a:r>
          <a:r>
            <a:rPr lang="en-US" dirty="0" err="1"/>
            <a:t>FeLV</a:t>
          </a:r>
          <a:r>
            <a:rPr lang="en-US" dirty="0"/>
            <a:t>/FIV test</a:t>
          </a:r>
        </a:p>
      </dgm:t>
    </dgm:pt>
    <dgm:pt modelId="{11F76A55-2F97-4613-83F1-23CE2D327521}" type="parTrans" cxnId="{6B5A6509-AEB5-40AF-9EA5-03746B46D15E}">
      <dgm:prSet/>
      <dgm:spPr/>
      <dgm:t>
        <a:bodyPr/>
        <a:lstStyle/>
        <a:p>
          <a:endParaRPr lang="en-US"/>
        </a:p>
      </dgm:t>
    </dgm:pt>
    <dgm:pt modelId="{179310F1-805A-41DB-AAB1-229EA9553D6D}" type="sibTrans" cxnId="{6B5A6509-AEB5-40AF-9EA5-03746B46D15E}">
      <dgm:prSet/>
      <dgm:spPr/>
      <dgm:t>
        <a:bodyPr/>
        <a:lstStyle/>
        <a:p>
          <a:endParaRPr lang="en-US"/>
        </a:p>
      </dgm:t>
    </dgm:pt>
    <dgm:pt modelId="{CC13B00C-6D75-44F7-ABE3-FCA75DD87182}">
      <dgm:prSet/>
      <dgm:spPr/>
      <dgm:t>
        <a:bodyPr/>
        <a:lstStyle/>
        <a:p>
          <a:pPr>
            <a:lnSpc>
              <a:spcPct val="100000"/>
            </a:lnSpc>
          </a:pPr>
          <a:r>
            <a:rPr lang="en-US" dirty="0"/>
            <a:t>Annual preventive blood work </a:t>
          </a:r>
        </a:p>
        <a:p>
          <a:pPr>
            <a:lnSpc>
              <a:spcPct val="100000"/>
            </a:lnSpc>
          </a:pPr>
          <a:r>
            <a:rPr lang="en-US" dirty="0"/>
            <a:t>Urinalysis</a:t>
          </a:r>
        </a:p>
        <a:p>
          <a:pPr>
            <a:lnSpc>
              <a:spcPct val="100000"/>
            </a:lnSpc>
          </a:pPr>
          <a:r>
            <a:rPr lang="en-US" dirty="0"/>
            <a:t>10% out of plan discount</a:t>
          </a:r>
        </a:p>
      </dgm:t>
    </dgm:pt>
    <dgm:pt modelId="{EDB94B08-F468-4240-B02E-19B0E6157993}" type="parTrans" cxnId="{FAE86CB9-60FC-4213-AFC9-1F1CFB6961FC}">
      <dgm:prSet/>
      <dgm:spPr/>
      <dgm:t>
        <a:bodyPr/>
        <a:lstStyle/>
        <a:p>
          <a:endParaRPr lang="en-US"/>
        </a:p>
      </dgm:t>
    </dgm:pt>
    <dgm:pt modelId="{6F4F021B-6A29-4106-BA6E-9FC471FBD839}" type="sibTrans" cxnId="{FAE86CB9-60FC-4213-AFC9-1F1CFB6961FC}">
      <dgm:prSet/>
      <dgm:spPr/>
      <dgm:t>
        <a:bodyPr/>
        <a:lstStyle/>
        <a:p>
          <a:endParaRPr lang="en-US"/>
        </a:p>
      </dgm:t>
    </dgm:pt>
    <dgm:pt modelId="{E3078241-AEDF-447F-A4DF-C075344650CC}">
      <dgm:prSet/>
      <dgm:spPr/>
      <dgm:t>
        <a:bodyPr/>
        <a:lstStyle/>
        <a:p>
          <a:pPr>
            <a:lnSpc>
              <a:spcPct val="100000"/>
            </a:lnSpc>
          </a:pPr>
          <a:r>
            <a:rPr lang="en-US" dirty="0"/>
            <a:t>Basic Dental </a:t>
          </a:r>
        </a:p>
      </dgm:t>
    </dgm:pt>
    <dgm:pt modelId="{22BB8ECB-21D6-4DCF-A221-D16A591E5A81}" type="parTrans" cxnId="{31E3C594-C268-4419-ADE7-0BAD5C7A4FA6}">
      <dgm:prSet/>
      <dgm:spPr/>
      <dgm:t>
        <a:bodyPr/>
        <a:lstStyle/>
        <a:p>
          <a:endParaRPr lang="en-US"/>
        </a:p>
      </dgm:t>
    </dgm:pt>
    <dgm:pt modelId="{0A40E851-94E2-4D18-96F8-342D2E67D256}" type="sibTrans" cxnId="{31E3C594-C268-4419-ADE7-0BAD5C7A4FA6}">
      <dgm:prSet/>
      <dgm:spPr/>
      <dgm:t>
        <a:bodyPr/>
        <a:lstStyle/>
        <a:p>
          <a:endParaRPr lang="en-US"/>
        </a:p>
      </dgm:t>
    </dgm:pt>
    <dgm:pt modelId="{D32F2D8F-3DB9-4B15-8AAA-C79549680DD5}">
      <dgm:prSet/>
      <dgm:spPr/>
      <dgm:t>
        <a:bodyPr/>
        <a:lstStyle/>
        <a:p>
          <a:pPr>
            <a:lnSpc>
              <a:spcPct val="100000"/>
            </a:lnSpc>
          </a:pPr>
          <a:r>
            <a:rPr lang="en-US" dirty="0"/>
            <a:t>All of the above</a:t>
          </a:r>
        </a:p>
      </dgm:t>
    </dgm:pt>
    <dgm:pt modelId="{F4F8A4C3-5D0C-4BBC-B486-832FD042344D}" type="parTrans" cxnId="{3A64F784-9F45-4A6F-8D10-830BBC244063}">
      <dgm:prSet/>
      <dgm:spPr/>
      <dgm:t>
        <a:bodyPr/>
        <a:lstStyle/>
        <a:p>
          <a:endParaRPr lang="en-US"/>
        </a:p>
      </dgm:t>
    </dgm:pt>
    <dgm:pt modelId="{6871B531-53FA-4369-BB92-5C84933FA5D8}" type="sibTrans" cxnId="{3A64F784-9F45-4A6F-8D10-830BBC244063}">
      <dgm:prSet/>
      <dgm:spPr/>
      <dgm:t>
        <a:bodyPr/>
        <a:lstStyle/>
        <a:p>
          <a:endParaRPr lang="en-US"/>
        </a:p>
      </dgm:t>
    </dgm:pt>
    <dgm:pt modelId="{AD42249E-3DE4-4171-B94C-B81FD00A509D}">
      <dgm:prSet/>
      <dgm:spPr/>
      <dgm:t>
        <a:bodyPr/>
        <a:lstStyle/>
        <a:p>
          <a:pPr>
            <a:lnSpc>
              <a:spcPct val="100000"/>
            </a:lnSpc>
          </a:pPr>
          <a:r>
            <a:rPr lang="en-US" dirty="0"/>
            <a:t>One dental cleaning &amp; full month radiograph package</a:t>
          </a:r>
        </a:p>
        <a:p>
          <a:pPr>
            <a:lnSpc>
              <a:spcPct val="100000"/>
            </a:lnSpc>
          </a:pPr>
          <a:r>
            <a:rPr lang="en-US" dirty="0"/>
            <a:t>	(Does not include additional dental services)</a:t>
          </a:r>
        </a:p>
        <a:p>
          <a:pPr>
            <a:lnSpc>
              <a:spcPct val="100000"/>
            </a:lnSpc>
          </a:pPr>
          <a:r>
            <a:rPr lang="en-US" dirty="0"/>
            <a:t>10% out of plan discount</a:t>
          </a:r>
        </a:p>
      </dgm:t>
    </dgm:pt>
    <dgm:pt modelId="{B744BCBF-D5B9-4244-9B4A-49AE73580BC6}" type="parTrans" cxnId="{F66C0B46-0797-49F0-BE15-889DA3F9E738}">
      <dgm:prSet/>
      <dgm:spPr/>
      <dgm:t>
        <a:bodyPr/>
        <a:lstStyle/>
        <a:p>
          <a:endParaRPr lang="en-US"/>
        </a:p>
      </dgm:t>
    </dgm:pt>
    <dgm:pt modelId="{EAC2032F-9016-4648-8390-1BF6577607BF}" type="sibTrans" cxnId="{F66C0B46-0797-49F0-BE15-889DA3F9E738}">
      <dgm:prSet/>
      <dgm:spPr/>
      <dgm:t>
        <a:bodyPr/>
        <a:lstStyle/>
        <a:p>
          <a:endParaRPr lang="en-US"/>
        </a:p>
      </dgm:t>
    </dgm:pt>
    <dgm:pt modelId="{2E0CB1C6-95C9-4AAD-9745-E18BFBDAC008}">
      <dgm:prSet/>
      <dgm:spPr/>
      <dgm:t>
        <a:bodyPr/>
        <a:lstStyle/>
        <a:p>
          <a:pPr>
            <a:lnSpc>
              <a:spcPct val="100000"/>
            </a:lnSpc>
          </a:pPr>
          <a:endParaRPr lang="en-US" dirty="0"/>
        </a:p>
      </dgm:t>
    </dgm:pt>
    <dgm:pt modelId="{6D07CDF4-3D28-46EC-BE3D-C2ECE678833A}" type="parTrans" cxnId="{4F8ECAF1-2C84-41BC-9797-1BA8DC00E888}">
      <dgm:prSet/>
      <dgm:spPr/>
      <dgm:t>
        <a:bodyPr/>
        <a:lstStyle/>
        <a:p>
          <a:endParaRPr lang="en-US"/>
        </a:p>
      </dgm:t>
    </dgm:pt>
    <dgm:pt modelId="{B8B7A85A-BE6C-45E8-BD61-E6A4AAE70A24}" type="sibTrans" cxnId="{4F8ECAF1-2C84-41BC-9797-1BA8DC00E888}">
      <dgm:prSet/>
      <dgm:spPr/>
      <dgm:t>
        <a:bodyPr/>
        <a:lstStyle/>
        <a:p>
          <a:endParaRPr lang="en-US"/>
        </a:p>
      </dgm:t>
    </dgm:pt>
    <dgm:pt modelId="{77F5EA8A-24B2-44D7-9301-7EBBC0EDB862}">
      <dgm:prSet/>
      <dgm:spPr/>
      <dgm:t>
        <a:bodyPr/>
        <a:lstStyle/>
        <a:p>
          <a:pPr>
            <a:lnSpc>
              <a:spcPct val="100000"/>
            </a:lnSpc>
          </a:pPr>
          <a:endParaRPr lang="en-US" dirty="0"/>
        </a:p>
      </dgm:t>
    </dgm:pt>
    <dgm:pt modelId="{AD6E5865-18DA-43D5-8131-77BDCA807E32}" type="parTrans" cxnId="{2613B956-0226-46B4-B17B-17887A8D423F}">
      <dgm:prSet/>
      <dgm:spPr/>
      <dgm:t>
        <a:bodyPr/>
        <a:lstStyle/>
        <a:p>
          <a:endParaRPr lang="en-US"/>
        </a:p>
      </dgm:t>
    </dgm:pt>
    <dgm:pt modelId="{E5BEA959-B179-411A-B029-D94F2496BA6C}" type="sibTrans" cxnId="{2613B956-0226-46B4-B17B-17887A8D423F}">
      <dgm:prSet/>
      <dgm:spPr/>
      <dgm:t>
        <a:bodyPr/>
        <a:lstStyle/>
        <a:p>
          <a:endParaRPr lang="en-US"/>
        </a:p>
      </dgm:t>
    </dgm:pt>
    <dgm:pt modelId="{14566F1E-ED96-4EE4-8BE7-C8E6B3F8C97E}" type="pres">
      <dgm:prSet presAssocID="{7703B1AE-0D2A-4C24-8C1A-76E66324CBA6}" presName="root" presStyleCnt="0">
        <dgm:presLayoutVars>
          <dgm:dir/>
          <dgm:resizeHandles val="exact"/>
        </dgm:presLayoutVars>
      </dgm:prSet>
      <dgm:spPr/>
    </dgm:pt>
    <dgm:pt modelId="{FDE339C1-35A4-4501-A70B-E0BC35665FAC}" type="pres">
      <dgm:prSet presAssocID="{1528EEEA-9BBD-44D8-8744-A693A0D36B9F}" presName="compNode" presStyleCnt="0"/>
      <dgm:spPr/>
    </dgm:pt>
    <dgm:pt modelId="{94113DD0-85C4-441E-84BB-46A1BB842C67}" type="pres">
      <dgm:prSet presAssocID="{1528EEEA-9BBD-44D8-8744-A693A0D36B9F}" presName="bgRect" presStyleLbl="bgShp" presStyleIdx="0" presStyleCnt="3" custScaleY="320060" custLinFactNeighborX="-143" custLinFactNeighborY="3310"/>
      <dgm:spPr/>
    </dgm:pt>
    <dgm:pt modelId="{C81C7376-87BE-4E63-BED1-7FC1BBC31D83}" type="pres">
      <dgm:prSet presAssocID="{1528EEEA-9BBD-44D8-8744-A693A0D36B9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eedle"/>
        </a:ext>
      </dgm:extLst>
    </dgm:pt>
    <dgm:pt modelId="{CD3EAC65-760A-4E44-8E54-1967E1F3F251}" type="pres">
      <dgm:prSet presAssocID="{1528EEEA-9BBD-44D8-8744-A693A0D36B9F}" presName="spaceRect" presStyleCnt="0"/>
      <dgm:spPr/>
    </dgm:pt>
    <dgm:pt modelId="{1EE1E417-D13F-4788-A73D-FC789D39EAB0}" type="pres">
      <dgm:prSet presAssocID="{1528EEEA-9BBD-44D8-8744-A693A0D36B9F}" presName="parTx" presStyleLbl="revTx" presStyleIdx="0" presStyleCnt="6">
        <dgm:presLayoutVars>
          <dgm:chMax val="0"/>
          <dgm:chPref val="0"/>
        </dgm:presLayoutVars>
      </dgm:prSet>
      <dgm:spPr/>
    </dgm:pt>
    <dgm:pt modelId="{66D4785E-E246-4B3A-BACF-592C5435624E}" type="pres">
      <dgm:prSet presAssocID="{1528EEEA-9BBD-44D8-8744-A693A0D36B9F}" presName="desTx" presStyleLbl="revTx" presStyleIdx="1" presStyleCnt="6">
        <dgm:presLayoutVars/>
      </dgm:prSet>
      <dgm:spPr/>
    </dgm:pt>
    <dgm:pt modelId="{89CB380C-8411-4AEF-A32E-13D7A7198FB7}" type="pres">
      <dgm:prSet presAssocID="{D0F5DC75-291E-45B4-B556-88ACBD9CC3A8}" presName="sibTrans" presStyleCnt="0"/>
      <dgm:spPr/>
    </dgm:pt>
    <dgm:pt modelId="{22314BEE-766E-4636-9D1D-0155CDE4F4EE}" type="pres">
      <dgm:prSet presAssocID="{E3078241-AEDF-447F-A4DF-C075344650CC}" presName="compNode" presStyleCnt="0"/>
      <dgm:spPr/>
    </dgm:pt>
    <dgm:pt modelId="{6663239F-5E4E-49B3-8DC4-709000569366}" type="pres">
      <dgm:prSet presAssocID="{E3078241-AEDF-447F-A4DF-C075344650CC}" presName="bgRect" presStyleLbl="bgShp" presStyleIdx="1" presStyleCnt="3" custScaleY="330442"/>
      <dgm:spPr/>
    </dgm:pt>
    <dgm:pt modelId="{6A0314CC-4497-45CB-AAD9-7545B677E727}" type="pres">
      <dgm:prSet presAssocID="{E3078241-AEDF-447F-A4DF-C075344650C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ooth"/>
        </a:ext>
      </dgm:extLst>
    </dgm:pt>
    <dgm:pt modelId="{5D8681E4-0201-4DB0-A85A-14AC6DFCA47E}" type="pres">
      <dgm:prSet presAssocID="{E3078241-AEDF-447F-A4DF-C075344650CC}" presName="spaceRect" presStyleCnt="0"/>
      <dgm:spPr/>
    </dgm:pt>
    <dgm:pt modelId="{262788D4-3439-4F39-BE32-0228289D5720}" type="pres">
      <dgm:prSet presAssocID="{E3078241-AEDF-447F-A4DF-C075344650CC}" presName="parTx" presStyleLbl="revTx" presStyleIdx="2" presStyleCnt="6">
        <dgm:presLayoutVars>
          <dgm:chMax val="0"/>
          <dgm:chPref val="0"/>
        </dgm:presLayoutVars>
      </dgm:prSet>
      <dgm:spPr/>
    </dgm:pt>
    <dgm:pt modelId="{9C02CABF-DA6A-4C10-8375-154B5565910C}" type="pres">
      <dgm:prSet presAssocID="{E3078241-AEDF-447F-A4DF-C075344650CC}" presName="desTx" presStyleLbl="revTx" presStyleIdx="3" presStyleCnt="6" custScaleY="210463">
        <dgm:presLayoutVars/>
      </dgm:prSet>
      <dgm:spPr/>
    </dgm:pt>
    <dgm:pt modelId="{013B31CD-72A2-402E-8FE4-0F4950526098}" type="pres">
      <dgm:prSet presAssocID="{0A40E851-94E2-4D18-96F8-342D2E67D256}" presName="sibTrans" presStyleCnt="0"/>
      <dgm:spPr/>
    </dgm:pt>
    <dgm:pt modelId="{99779396-9395-40BE-B9B7-BF117854CC05}" type="pres">
      <dgm:prSet presAssocID="{2E0CB1C6-95C9-4AAD-9745-E18BFBDAC008}" presName="compNode" presStyleCnt="0"/>
      <dgm:spPr/>
    </dgm:pt>
    <dgm:pt modelId="{F7C1C9FE-0D1C-45F6-B8D7-6322A272EBE4}" type="pres">
      <dgm:prSet presAssocID="{2E0CB1C6-95C9-4AAD-9745-E18BFBDAC008}" presName="bgRect" presStyleLbl="bgShp" presStyleIdx="2" presStyleCnt="3" custFlipHor="1" custScaleX="2188"/>
      <dgm:spPr/>
    </dgm:pt>
    <dgm:pt modelId="{B279F85F-A7D1-4D1A-9BA6-B6F49CEF95D7}" type="pres">
      <dgm:prSet presAssocID="{2E0CB1C6-95C9-4AAD-9745-E18BFBDAC00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Heartbeat"/>
        </a:ext>
      </dgm:extLst>
    </dgm:pt>
    <dgm:pt modelId="{6A3068FB-FD1C-4503-BE66-75CA44DCECB9}" type="pres">
      <dgm:prSet presAssocID="{2E0CB1C6-95C9-4AAD-9745-E18BFBDAC008}" presName="spaceRect" presStyleCnt="0"/>
      <dgm:spPr/>
    </dgm:pt>
    <dgm:pt modelId="{B78014E6-71FB-4FD5-BC6C-C9FDC3477593}" type="pres">
      <dgm:prSet presAssocID="{2E0CB1C6-95C9-4AAD-9745-E18BFBDAC008}" presName="parTx" presStyleLbl="revTx" presStyleIdx="4" presStyleCnt="6">
        <dgm:presLayoutVars>
          <dgm:chMax val="0"/>
          <dgm:chPref val="0"/>
        </dgm:presLayoutVars>
      </dgm:prSet>
      <dgm:spPr/>
    </dgm:pt>
    <dgm:pt modelId="{A0EFB37E-A944-4630-B94C-18D59F72A2C9}" type="pres">
      <dgm:prSet presAssocID="{2E0CB1C6-95C9-4AAD-9745-E18BFBDAC008}" presName="desTx" presStyleLbl="revTx" presStyleIdx="5" presStyleCnt="6" custFlipVert="1" custScaleX="36046" custScaleY="98622">
        <dgm:presLayoutVars/>
      </dgm:prSet>
      <dgm:spPr/>
    </dgm:pt>
  </dgm:ptLst>
  <dgm:cxnLst>
    <dgm:cxn modelId="{86FC7601-C222-4CDD-B579-BB642E3B5D11}" type="presOf" srcId="{7703B1AE-0D2A-4C24-8C1A-76E66324CBA6}" destId="{14566F1E-ED96-4EE4-8BE7-C8E6B3F8C97E}" srcOrd="0" destOrd="0" presId="urn:microsoft.com/office/officeart/2018/2/layout/IconVerticalSolidList"/>
    <dgm:cxn modelId="{6B5A6509-AEB5-40AF-9EA5-03746B46D15E}" srcId="{1528EEEA-9BBD-44D8-8744-A693A0D36B9F}" destId="{70F56565-EBBE-4EA7-A620-E7D3442BDACF}" srcOrd="3" destOrd="0" parTransId="{11F76A55-2F97-4613-83F1-23CE2D327521}" sibTransId="{179310F1-805A-41DB-AAB1-229EA9553D6D}"/>
    <dgm:cxn modelId="{4D53C209-7ED0-4E89-ABAA-3C1E64E353DA}" type="presOf" srcId="{1528EEEA-9BBD-44D8-8744-A693A0D36B9F}" destId="{1EE1E417-D13F-4788-A73D-FC789D39EAB0}" srcOrd="0" destOrd="0" presId="urn:microsoft.com/office/officeart/2018/2/layout/IconVerticalSolidList"/>
    <dgm:cxn modelId="{897C5F21-0442-4268-8378-57C7E0FD178A}" type="presOf" srcId="{70F56565-EBBE-4EA7-A620-E7D3442BDACF}" destId="{66D4785E-E246-4B3A-BACF-592C5435624E}" srcOrd="0" destOrd="3" presId="urn:microsoft.com/office/officeart/2018/2/layout/IconVerticalSolidList"/>
    <dgm:cxn modelId="{7D32452A-22BF-4E2A-B552-65B15E5E75A9}" type="presOf" srcId="{CC13B00C-6D75-44F7-ABE3-FCA75DD87182}" destId="{66D4785E-E246-4B3A-BACF-592C5435624E}" srcOrd="0" destOrd="4" presId="urn:microsoft.com/office/officeart/2018/2/layout/IconVerticalSolidList"/>
    <dgm:cxn modelId="{53D7B62D-3D78-4CEA-B95F-73DE6F447C48}" type="presOf" srcId="{D32F2D8F-3DB9-4B15-8AAA-C79549680DD5}" destId="{9C02CABF-DA6A-4C10-8375-154B5565910C}" srcOrd="0" destOrd="0" presId="urn:microsoft.com/office/officeart/2018/2/layout/IconVerticalSolidList"/>
    <dgm:cxn modelId="{F66C0B46-0797-49F0-BE15-889DA3F9E738}" srcId="{E3078241-AEDF-447F-A4DF-C075344650CC}" destId="{AD42249E-3DE4-4171-B94C-B81FD00A509D}" srcOrd="1" destOrd="0" parTransId="{B744BCBF-D5B9-4244-9B4A-49AE73580BC6}" sibTransId="{EAC2032F-9016-4648-8390-1BF6577607BF}"/>
    <dgm:cxn modelId="{2B571F46-7B1C-49A2-87E2-1A98E2839766}" srcId="{1528EEEA-9BBD-44D8-8744-A693A0D36B9F}" destId="{A43E92BA-26EA-41E4-8845-9768AB905498}" srcOrd="0" destOrd="0" parTransId="{FA151791-31C8-4379-A034-74177B9A21F0}" sibTransId="{F00BF2AC-9032-4FB6-8023-9A2B66044650}"/>
    <dgm:cxn modelId="{80D60754-68DA-4EAE-B8D3-663EF0826EC0}" type="presOf" srcId="{77F5EA8A-24B2-44D7-9301-7EBBC0EDB862}" destId="{A0EFB37E-A944-4630-B94C-18D59F72A2C9}" srcOrd="0" destOrd="0" presId="urn:microsoft.com/office/officeart/2018/2/layout/IconVerticalSolidList"/>
    <dgm:cxn modelId="{2613B956-0226-46B4-B17B-17887A8D423F}" srcId="{2E0CB1C6-95C9-4AAD-9745-E18BFBDAC008}" destId="{77F5EA8A-24B2-44D7-9301-7EBBC0EDB862}" srcOrd="0" destOrd="0" parTransId="{AD6E5865-18DA-43D5-8131-77BDCA807E32}" sibTransId="{E5BEA959-B179-411A-B029-D94F2496BA6C}"/>
    <dgm:cxn modelId="{F51EA95F-5B5B-47F3-82D6-507D02626208}" srcId="{1528EEEA-9BBD-44D8-8744-A693A0D36B9F}" destId="{EE67ACBB-ECE4-496E-A4A6-BFD1BC556D71}" srcOrd="1" destOrd="0" parTransId="{63BB89EE-01AC-4FA6-99CA-3FA4E0A3D638}" sibTransId="{BC97D5BE-0778-4DA0-A578-DD390917D40B}"/>
    <dgm:cxn modelId="{3A64F784-9F45-4A6F-8D10-830BBC244063}" srcId="{E3078241-AEDF-447F-A4DF-C075344650CC}" destId="{D32F2D8F-3DB9-4B15-8AAA-C79549680DD5}" srcOrd="0" destOrd="0" parTransId="{F4F8A4C3-5D0C-4BBC-B486-832FD042344D}" sibTransId="{6871B531-53FA-4369-BB92-5C84933FA5D8}"/>
    <dgm:cxn modelId="{61F14387-C54D-4FB0-BB5E-E76BFAC27DD7}" type="presOf" srcId="{E3078241-AEDF-447F-A4DF-C075344650CC}" destId="{262788D4-3439-4F39-BE32-0228289D5720}" srcOrd="0" destOrd="0" presId="urn:microsoft.com/office/officeart/2018/2/layout/IconVerticalSolidList"/>
    <dgm:cxn modelId="{31E3C594-C268-4419-ADE7-0BAD5C7A4FA6}" srcId="{7703B1AE-0D2A-4C24-8C1A-76E66324CBA6}" destId="{E3078241-AEDF-447F-A4DF-C075344650CC}" srcOrd="1" destOrd="0" parTransId="{22BB8ECB-21D6-4DCF-A221-D16A591E5A81}" sibTransId="{0A40E851-94E2-4D18-96F8-342D2E67D256}"/>
    <dgm:cxn modelId="{76852E9D-A5C0-47F9-B282-D255BD9D448F}" srcId="{7703B1AE-0D2A-4C24-8C1A-76E66324CBA6}" destId="{1528EEEA-9BBD-44D8-8744-A693A0D36B9F}" srcOrd="0" destOrd="0" parTransId="{207E72EC-3BF6-4A5B-B93F-48C1D7A0B7BB}" sibTransId="{D0F5DC75-291E-45B4-B556-88ACBD9CC3A8}"/>
    <dgm:cxn modelId="{A457A0AF-9346-496E-BE26-9FA5006F0304}" type="presOf" srcId="{AD42249E-3DE4-4171-B94C-B81FD00A509D}" destId="{9C02CABF-DA6A-4C10-8375-154B5565910C}" srcOrd="0" destOrd="1" presId="urn:microsoft.com/office/officeart/2018/2/layout/IconVerticalSolidList"/>
    <dgm:cxn modelId="{FAE86CB9-60FC-4213-AFC9-1F1CFB6961FC}" srcId="{1528EEEA-9BBD-44D8-8744-A693A0D36B9F}" destId="{CC13B00C-6D75-44F7-ABE3-FCA75DD87182}" srcOrd="4" destOrd="0" parTransId="{EDB94B08-F468-4240-B02E-19B0E6157993}" sibTransId="{6F4F021B-6A29-4106-BA6E-9FC471FBD839}"/>
    <dgm:cxn modelId="{7E6642D2-C911-4FAD-B480-B4F3E585EB75}" type="presOf" srcId="{EE67ACBB-ECE4-496E-A4A6-BFD1BC556D71}" destId="{66D4785E-E246-4B3A-BACF-592C5435624E}" srcOrd="0" destOrd="1" presId="urn:microsoft.com/office/officeart/2018/2/layout/IconVerticalSolidList"/>
    <dgm:cxn modelId="{AB4551D3-C465-4270-B6AD-80C2EEB8CF68}" srcId="{1528EEEA-9BBD-44D8-8744-A693A0D36B9F}" destId="{586D3130-04FE-45B8-81BA-A0BAF0076738}" srcOrd="2" destOrd="0" parTransId="{714F2CC9-4F0D-4F99-9441-64F5909CC7CE}" sibTransId="{B5E9F2EA-F906-4B73-A3DE-ACD23A907A3A}"/>
    <dgm:cxn modelId="{7F1F75DA-F447-4466-9DBB-C513518A073C}" type="presOf" srcId="{586D3130-04FE-45B8-81BA-A0BAF0076738}" destId="{66D4785E-E246-4B3A-BACF-592C5435624E}" srcOrd="0" destOrd="2" presId="urn:microsoft.com/office/officeart/2018/2/layout/IconVerticalSolidList"/>
    <dgm:cxn modelId="{2118F7E7-5188-4440-BD12-3E483EDFA087}" type="presOf" srcId="{A43E92BA-26EA-41E4-8845-9768AB905498}" destId="{66D4785E-E246-4B3A-BACF-592C5435624E}" srcOrd="0" destOrd="0" presId="urn:microsoft.com/office/officeart/2018/2/layout/IconVerticalSolidList"/>
    <dgm:cxn modelId="{4F8ECAF1-2C84-41BC-9797-1BA8DC00E888}" srcId="{7703B1AE-0D2A-4C24-8C1A-76E66324CBA6}" destId="{2E0CB1C6-95C9-4AAD-9745-E18BFBDAC008}" srcOrd="2" destOrd="0" parTransId="{6D07CDF4-3D28-46EC-BE3D-C2ECE678833A}" sibTransId="{B8B7A85A-BE6C-45E8-BD61-E6A4AAE70A24}"/>
    <dgm:cxn modelId="{4630F8F8-83D5-40CA-A58A-BBEC2084FD55}" type="presOf" srcId="{2E0CB1C6-95C9-4AAD-9745-E18BFBDAC008}" destId="{B78014E6-71FB-4FD5-BC6C-C9FDC3477593}" srcOrd="0" destOrd="0" presId="urn:microsoft.com/office/officeart/2018/2/layout/IconVerticalSolidList"/>
    <dgm:cxn modelId="{1190CEA5-15C1-4C09-AA69-3F1A073E2B95}" type="presParOf" srcId="{14566F1E-ED96-4EE4-8BE7-C8E6B3F8C97E}" destId="{FDE339C1-35A4-4501-A70B-E0BC35665FAC}" srcOrd="0" destOrd="0" presId="urn:microsoft.com/office/officeart/2018/2/layout/IconVerticalSolidList"/>
    <dgm:cxn modelId="{C4847BCA-99AA-45DC-8B08-F638997CBBCC}" type="presParOf" srcId="{FDE339C1-35A4-4501-A70B-E0BC35665FAC}" destId="{94113DD0-85C4-441E-84BB-46A1BB842C67}" srcOrd="0" destOrd="0" presId="urn:microsoft.com/office/officeart/2018/2/layout/IconVerticalSolidList"/>
    <dgm:cxn modelId="{DA4AFB69-B4FC-41DB-9767-BE1D85B51CB0}" type="presParOf" srcId="{FDE339C1-35A4-4501-A70B-E0BC35665FAC}" destId="{C81C7376-87BE-4E63-BED1-7FC1BBC31D83}" srcOrd="1" destOrd="0" presId="urn:microsoft.com/office/officeart/2018/2/layout/IconVerticalSolidList"/>
    <dgm:cxn modelId="{2A8AE68C-BBFB-4D24-AA65-251526FD6A84}" type="presParOf" srcId="{FDE339C1-35A4-4501-A70B-E0BC35665FAC}" destId="{CD3EAC65-760A-4E44-8E54-1967E1F3F251}" srcOrd="2" destOrd="0" presId="urn:microsoft.com/office/officeart/2018/2/layout/IconVerticalSolidList"/>
    <dgm:cxn modelId="{9648076A-181C-49AC-B4CF-B6FCBDC321DA}" type="presParOf" srcId="{FDE339C1-35A4-4501-A70B-E0BC35665FAC}" destId="{1EE1E417-D13F-4788-A73D-FC789D39EAB0}" srcOrd="3" destOrd="0" presId="urn:microsoft.com/office/officeart/2018/2/layout/IconVerticalSolidList"/>
    <dgm:cxn modelId="{95465015-A018-426E-BA4D-FFD8C00B08B0}" type="presParOf" srcId="{FDE339C1-35A4-4501-A70B-E0BC35665FAC}" destId="{66D4785E-E246-4B3A-BACF-592C5435624E}" srcOrd="4" destOrd="0" presId="urn:microsoft.com/office/officeart/2018/2/layout/IconVerticalSolidList"/>
    <dgm:cxn modelId="{07922C9A-72D2-471B-8C2C-A91BC87BF385}" type="presParOf" srcId="{14566F1E-ED96-4EE4-8BE7-C8E6B3F8C97E}" destId="{89CB380C-8411-4AEF-A32E-13D7A7198FB7}" srcOrd="1" destOrd="0" presId="urn:microsoft.com/office/officeart/2018/2/layout/IconVerticalSolidList"/>
    <dgm:cxn modelId="{442B710D-1C26-404E-B56D-A0453779E3B9}" type="presParOf" srcId="{14566F1E-ED96-4EE4-8BE7-C8E6B3F8C97E}" destId="{22314BEE-766E-4636-9D1D-0155CDE4F4EE}" srcOrd="2" destOrd="0" presId="urn:microsoft.com/office/officeart/2018/2/layout/IconVerticalSolidList"/>
    <dgm:cxn modelId="{1F83E3A2-D74E-4D6C-AED5-27BBAEA14623}" type="presParOf" srcId="{22314BEE-766E-4636-9D1D-0155CDE4F4EE}" destId="{6663239F-5E4E-49B3-8DC4-709000569366}" srcOrd="0" destOrd="0" presId="urn:microsoft.com/office/officeart/2018/2/layout/IconVerticalSolidList"/>
    <dgm:cxn modelId="{C75ACF74-06BE-4AB6-93B6-729C1F2D9D1E}" type="presParOf" srcId="{22314BEE-766E-4636-9D1D-0155CDE4F4EE}" destId="{6A0314CC-4497-45CB-AAD9-7545B677E727}" srcOrd="1" destOrd="0" presId="urn:microsoft.com/office/officeart/2018/2/layout/IconVerticalSolidList"/>
    <dgm:cxn modelId="{3A160865-B234-4E1B-AFE3-7EBDA4D47A40}" type="presParOf" srcId="{22314BEE-766E-4636-9D1D-0155CDE4F4EE}" destId="{5D8681E4-0201-4DB0-A85A-14AC6DFCA47E}" srcOrd="2" destOrd="0" presId="urn:microsoft.com/office/officeart/2018/2/layout/IconVerticalSolidList"/>
    <dgm:cxn modelId="{B1CBFD2B-38F3-4269-8CD5-5E0476C45DD7}" type="presParOf" srcId="{22314BEE-766E-4636-9D1D-0155CDE4F4EE}" destId="{262788D4-3439-4F39-BE32-0228289D5720}" srcOrd="3" destOrd="0" presId="urn:microsoft.com/office/officeart/2018/2/layout/IconVerticalSolidList"/>
    <dgm:cxn modelId="{D7CCCBB0-DF6C-4D5E-9FAF-E5BE8FE21B85}" type="presParOf" srcId="{22314BEE-766E-4636-9D1D-0155CDE4F4EE}" destId="{9C02CABF-DA6A-4C10-8375-154B5565910C}" srcOrd="4" destOrd="0" presId="urn:microsoft.com/office/officeart/2018/2/layout/IconVerticalSolidList"/>
    <dgm:cxn modelId="{156D1134-9D94-40A1-8645-6257B8549B7D}" type="presParOf" srcId="{14566F1E-ED96-4EE4-8BE7-C8E6B3F8C97E}" destId="{013B31CD-72A2-402E-8FE4-0F4950526098}" srcOrd="3" destOrd="0" presId="urn:microsoft.com/office/officeart/2018/2/layout/IconVerticalSolidList"/>
    <dgm:cxn modelId="{54A77BAB-A6BE-4810-8FBF-96A155F00C80}" type="presParOf" srcId="{14566F1E-ED96-4EE4-8BE7-C8E6B3F8C97E}" destId="{99779396-9395-40BE-B9B7-BF117854CC05}" srcOrd="4" destOrd="0" presId="urn:microsoft.com/office/officeart/2018/2/layout/IconVerticalSolidList"/>
    <dgm:cxn modelId="{102DF4C2-044C-4CBF-8B25-CCAEFA8C93A1}" type="presParOf" srcId="{99779396-9395-40BE-B9B7-BF117854CC05}" destId="{F7C1C9FE-0D1C-45F6-B8D7-6322A272EBE4}" srcOrd="0" destOrd="0" presId="urn:microsoft.com/office/officeart/2018/2/layout/IconVerticalSolidList"/>
    <dgm:cxn modelId="{202B1FE6-1523-4BE4-BAA8-9CE0AC8544EA}" type="presParOf" srcId="{99779396-9395-40BE-B9B7-BF117854CC05}" destId="{B279F85F-A7D1-4D1A-9BA6-B6F49CEF95D7}" srcOrd="1" destOrd="0" presId="urn:microsoft.com/office/officeart/2018/2/layout/IconVerticalSolidList"/>
    <dgm:cxn modelId="{FDBCD3E2-3EBE-409E-87B8-C2E7D050481B}" type="presParOf" srcId="{99779396-9395-40BE-B9B7-BF117854CC05}" destId="{6A3068FB-FD1C-4503-BE66-75CA44DCECB9}" srcOrd="2" destOrd="0" presId="urn:microsoft.com/office/officeart/2018/2/layout/IconVerticalSolidList"/>
    <dgm:cxn modelId="{73F7D3D7-0B1F-4819-B3A9-A419DA45C3F7}" type="presParOf" srcId="{99779396-9395-40BE-B9B7-BF117854CC05}" destId="{B78014E6-71FB-4FD5-BC6C-C9FDC3477593}" srcOrd="3" destOrd="0" presId="urn:microsoft.com/office/officeart/2018/2/layout/IconVerticalSolidList"/>
    <dgm:cxn modelId="{2C1053BC-F586-4B78-B936-EADB9844BB07}" type="presParOf" srcId="{99779396-9395-40BE-B9B7-BF117854CC05}" destId="{A0EFB37E-A944-4630-B94C-18D59F72A2C9}"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8FFE11-FFF3-462E-9B78-DA3E130ED126}" type="doc">
      <dgm:prSet loTypeId="urn:microsoft.com/office/officeart/2005/8/layout/vList5" loCatId="list" qsTypeId="urn:microsoft.com/office/officeart/2005/8/quickstyle/simple5" qsCatId="simple" csTypeId="urn:microsoft.com/office/officeart/2005/8/colors/accent0_3" csCatId="mainScheme" phldr="1"/>
      <dgm:spPr/>
      <dgm:t>
        <a:bodyPr/>
        <a:lstStyle/>
        <a:p>
          <a:endParaRPr lang="en-US"/>
        </a:p>
      </dgm:t>
    </dgm:pt>
    <dgm:pt modelId="{9681AF24-4226-4F5C-B811-5A5BC66E3CDB}">
      <dgm:prSet/>
      <dgm:spPr/>
      <dgm:t>
        <a:bodyPr/>
        <a:lstStyle/>
        <a:p>
          <a:pPr>
            <a:lnSpc>
              <a:spcPct val="100000"/>
            </a:lnSpc>
          </a:pPr>
          <a:r>
            <a:rPr lang="en-US"/>
            <a:t>If determined healthy, pet can enroll immediately</a:t>
          </a:r>
        </a:p>
      </dgm:t>
    </dgm:pt>
    <dgm:pt modelId="{40BADCD8-E5E2-40C4-9665-51F33E2D513E}" type="parTrans" cxnId="{B74EE9B2-4AF3-49EE-A18E-9F87D9C76D17}">
      <dgm:prSet/>
      <dgm:spPr/>
      <dgm:t>
        <a:bodyPr/>
        <a:lstStyle/>
        <a:p>
          <a:endParaRPr lang="en-US"/>
        </a:p>
      </dgm:t>
    </dgm:pt>
    <dgm:pt modelId="{529D7003-6B1D-496E-B5EA-03889F1CDA43}" type="sibTrans" cxnId="{B74EE9B2-4AF3-49EE-A18E-9F87D9C76D17}">
      <dgm:prSet/>
      <dgm:spPr/>
      <dgm:t>
        <a:bodyPr/>
        <a:lstStyle/>
        <a:p>
          <a:pPr>
            <a:lnSpc>
              <a:spcPct val="100000"/>
            </a:lnSpc>
          </a:pPr>
          <a:endParaRPr lang="en-US"/>
        </a:p>
      </dgm:t>
    </dgm:pt>
    <dgm:pt modelId="{144C4F9B-93E3-4D67-B70B-BF1C79467C78}">
      <dgm:prSet/>
      <dgm:spPr/>
      <dgm:t>
        <a:bodyPr/>
        <a:lstStyle/>
        <a:p>
          <a:pPr>
            <a:lnSpc>
              <a:spcPct val="100000"/>
            </a:lnSpc>
          </a:pPr>
          <a:r>
            <a:rPr lang="en-US"/>
            <a:t>If diagnosed with transient illness or injury, they will have the option to enroll in the future</a:t>
          </a:r>
        </a:p>
      </dgm:t>
    </dgm:pt>
    <dgm:pt modelId="{899A35C0-18D5-495F-A780-9C9E8AF8CD4E}" type="parTrans" cxnId="{5C62DF4B-5552-4015-9146-C511F869AB12}">
      <dgm:prSet/>
      <dgm:spPr/>
      <dgm:t>
        <a:bodyPr/>
        <a:lstStyle/>
        <a:p>
          <a:endParaRPr lang="en-US"/>
        </a:p>
      </dgm:t>
    </dgm:pt>
    <dgm:pt modelId="{B04A3FAD-EB56-49A0-A18A-FD2D1F849A11}" type="sibTrans" cxnId="{5C62DF4B-5552-4015-9146-C511F869AB12}">
      <dgm:prSet/>
      <dgm:spPr/>
      <dgm:t>
        <a:bodyPr/>
        <a:lstStyle/>
        <a:p>
          <a:pPr>
            <a:lnSpc>
              <a:spcPct val="100000"/>
            </a:lnSpc>
          </a:pPr>
          <a:endParaRPr lang="en-US"/>
        </a:p>
      </dgm:t>
    </dgm:pt>
    <dgm:pt modelId="{CF1FC8DE-905C-4567-A475-774EEA46EF29}">
      <dgm:prSet/>
      <dgm:spPr/>
      <dgm:t>
        <a:bodyPr/>
        <a:lstStyle/>
        <a:p>
          <a:pPr>
            <a:lnSpc>
              <a:spcPct val="100000"/>
            </a:lnSpc>
          </a:pPr>
          <a:r>
            <a:rPr lang="en-US" dirty="0"/>
            <a:t>If the pet is in overall guarded health with a minimum life expectancy of 6 months</a:t>
          </a:r>
        </a:p>
      </dgm:t>
    </dgm:pt>
    <dgm:pt modelId="{728E9EE4-92A7-4413-B20F-8E7720D41C58}" type="parTrans" cxnId="{76150B8F-BA32-4326-858E-E22DE59916DB}">
      <dgm:prSet/>
      <dgm:spPr/>
      <dgm:t>
        <a:bodyPr/>
        <a:lstStyle/>
        <a:p>
          <a:endParaRPr lang="en-US"/>
        </a:p>
      </dgm:t>
    </dgm:pt>
    <dgm:pt modelId="{8C18F906-F5C7-4C0C-A316-53BA5EFB2517}" type="sibTrans" cxnId="{76150B8F-BA32-4326-858E-E22DE59916DB}">
      <dgm:prSet/>
      <dgm:spPr/>
      <dgm:t>
        <a:bodyPr/>
        <a:lstStyle/>
        <a:p>
          <a:endParaRPr lang="en-US"/>
        </a:p>
      </dgm:t>
    </dgm:pt>
    <dgm:pt modelId="{6733C3F8-296C-4D50-9654-496840082403}" type="pres">
      <dgm:prSet presAssocID="{998FFE11-FFF3-462E-9B78-DA3E130ED126}" presName="Name0" presStyleCnt="0">
        <dgm:presLayoutVars>
          <dgm:dir/>
          <dgm:animLvl val="lvl"/>
          <dgm:resizeHandles val="exact"/>
        </dgm:presLayoutVars>
      </dgm:prSet>
      <dgm:spPr/>
    </dgm:pt>
    <dgm:pt modelId="{1D2C6B05-97E9-4435-BD23-3E9B40CD74C5}" type="pres">
      <dgm:prSet presAssocID="{9681AF24-4226-4F5C-B811-5A5BC66E3CDB}" presName="linNode" presStyleCnt="0"/>
      <dgm:spPr/>
    </dgm:pt>
    <dgm:pt modelId="{63F79046-13DC-43B0-A60B-91979C83DBFA}" type="pres">
      <dgm:prSet presAssocID="{9681AF24-4226-4F5C-B811-5A5BC66E3CDB}" presName="parentText" presStyleLbl="node1" presStyleIdx="0" presStyleCnt="3">
        <dgm:presLayoutVars>
          <dgm:chMax val="1"/>
          <dgm:bulletEnabled val="1"/>
        </dgm:presLayoutVars>
      </dgm:prSet>
      <dgm:spPr/>
    </dgm:pt>
    <dgm:pt modelId="{F6191861-B080-4481-A0F8-80E3BA8AB0A7}" type="pres">
      <dgm:prSet presAssocID="{529D7003-6B1D-496E-B5EA-03889F1CDA43}" presName="sp" presStyleCnt="0"/>
      <dgm:spPr/>
    </dgm:pt>
    <dgm:pt modelId="{2F9C7FD4-F190-419F-B57C-71699C24081C}" type="pres">
      <dgm:prSet presAssocID="{144C4F9B-93E3-4D67-B70B-BF1C79467C78}" presName="linNode" presStyleCnt="0"/>
      <dgm:spPr/>
    </dgm:pt>
    <dgm:pt modelId="{B37E6FAF-1C6F-49E5-A2FA-D159B8254828}" type="pres">
      <dgm:prSet presAssocID="{144C4F9B-93E3-4D67-B70B-BF1C79467C78}" presName="parentText" presStyleLbl="node1" presStyleIdx="1" presStyleCnt="3">
        <dgm:presLayoutVars>
          <dgm:chMax val="1"/>
          <dgm:bulletEnabled val="1"/>
        </dgm:presLayoutVars>
      </dgm:prSet>
      <dgm:spPr/>
    </dgm:pt>
    <dgm:pt modelId="{8603F2DE-626F-4A5A-BBA7-2570228FC2B8}" type="pres">
      <dgm:prSet presAssocID="{B04A3FAD-EB56-49A0-A18A-FD2D1F849A11}" presName="sp" presStyleCnt="0"/>
      <dgm:spPr/>
    </dgm:pt>
    <dgm:pt modelId="{460D0165-2816-47E5-B595-718CF457ABA6}" type="pres">
      <dgm:prSet presAssocID="{CF1FC8DE-905C-4567-A475-774EEA46EF29}" presName="linNode" presStyleCnt="0"/>
      <dgm:spPr/>
    </dgm:pt>
    <dgm:pt modelId="{39CE0B72-D287-4615-AF03-F6DAA47D5853}" type="pres">
      <dgm:prSet presAssocID="{CF1FC8DE-905C-4567-A475-774EEA46EF29}" presName="parentText" presStyleLbl="node1" presStyleIdx="2" presStyleCnt="3">
        <dgm:presLayoutVars>
          <dgm:chMax val="1"/>
          <dgm:bulletEnabled val="1"/>
        </dgm:presLayoutVars>
      </dgm:prSet>
      <dgm:spPr/>
    </dgm:pt>
  </dgm:ptLst>
  <dgm:cxnLst>
    <dgm:cxn modelId="{CA7A7B14-E3A4-4AA9-A0B9-9D76F84AD417}" type="presOf" srcId="{9681AF24-4226-4F5C-B811-5A5BC66E3CDB}" destId="{63F79046-13DC-43B0-A60B-91979C83DBFA}" srcOrd="0" destOrd="0" presId="urn:microsoft.com/office/officeart/2005/8/layout/vList5"/>
    <dgm:cxn modelId="{C2E6C549-DFAD-4D43-8293-96FCEA3EA42D}" type="presOf" srcId="{CF1FC8DE-905C-4567-A475-774EEA46EF29}" destId="{39CE0B72-D287-4615-AF03-F6DAA47D5853}" srcOrd="0" destOrd="0" presId="urn:microsoft.com/office/officeart/2005/8/layout/vList5"/>
    <dgm:cxn modelId="{5C62DF4B-5552-4015-9146-C511F869AB12}" srcId="{998FFE11-FFF3-462E-9B78-DA3E130ED126}" destId="{144C4F9B-93E3-4D67-B70B-BF1C79467C78}" srcOrd="1" destOrd="0" parTransId="{899A35C0-18D5-495F-A780-9C9E8AF8CD4E}" sibTransId="{B04A3FAD-EB56-49A0-A18A-FD2D1F849A11}"/>
    <dgm:cxn modelId="{76150B8F-BA32-4326-858E-E22DE59916DB}" srcId="{998FFE11-FFF3-462E-9B78-DA3E130ED126}" destId="{CF1FC8DE-905C-4567-A475-774EEA46EF29}" srcOrd="2" destOrd="0" parTransId="{728E9EE4-92A7-4413-B20F-8E7720D41C58}" sibTransId="{8C18F906-F5C7-4C0C-A316-53BA5EFB2517}"/>
    <dgm:cxn modelId="{5021C3A9-A7DC-4808-8430-05111FE00B6C}" type="presOf" srcId="{998FFE11-FFF3-462E-9B78-DA3E130ED126}" destId="{6733C3F8-296C-4D50-9654-496840082403}" srcOrd="0" destOrd="0" presId="urn:microsoft.com/office/officeart/2005/8/layout/vList5"/>
    <dgm:cxn modelId="{B74EE9B2-4AF3-49EE-A18E-9F87D9C76D17}" srcId="{998FFE11-FFF3-462E-9B78-DA3E130ED126}" destId="{9681AF24-4226-4F5C-B811-5A5BC66E3CDB}" srcOrd="0" destOrd="0" parTransId="{40BADCD8-E5E2-40C4-9665-51F33E2D513E}" sibTransId="{529D7003-6B1D-496E-B5EA-03889F1CDA43}"/>
    <dgm:cxn modelId="{51959DD8-55EE-4E30-9110-3C0CD4D15D18}" type="presOf" srcId="{144C4F9B-93E3-4D67-B70B-BF1C79467C78}" destId="{B37E6FAF-1C6F-49E5-A2FA-D159B8254828}" srcOrd="0" destOrd="0" presId="urn:microsoft.com/office/officeart/2005/8/layout/vList5"/>
    <dgm:cxn modelId="{27507CC6-8F26-4DE4-B411-172A2203452A}" type="presParOf" srcId="{6733C3F8-296C-4D50-9654-496840082403}" destId="{1D2C6B05-97E9-4435-BD23-3E9B40CD74C5}" srcOrd="0" destOrd="0" presId="urn:microsoft.com/office/officeart/2005/8/layout/vList5"/>
    <dgm:cxn modelId="{BEA8B3DE-20E2-4963-AA01-41661EF7B11F}" type="presParOf" srcId="{1D2C6B05-97E9-4435-BD23-3E9B40CD74C5}" destId="{63F79046-13DC-43B0-A60B-91979C83DBFA}" srcOrd="0" destOrd="0" presId="urn:microsoft.com/office/officeart/2005/8/layout/vList5"/>
    <dgm:cxn modelId="{1649F348-1824-4EF9-BA0D-E0B53CC1BF4A}" type="presParOf" srcId="{6733C3F8-296C-4D50-9654-496840082403}" destId="{F6191861-B080-4481-A0F8-80E3BA8AB0A7}" srcOrd="1" destOrd="0" presId="urn:microsoft.com/office/officeart/2005/8/layout/vList5"/>
    <dgm:cxn modelId="{4F99C3E3-F28B-4559-9CD7-4B01BCDCA7E7}" type="presParOf" srcId="{6733C3F8-296C-4D50-9654-496840082403}" destId="{2F9C7FD4-F190-419F-B57C-71699C24081C}" srcOrd="2" destOrd="0" presId="urn:microsoft.com/office/officeart/2005/8/layout/vList5"/>
    <dgm:cxn modelId="{1BBAF572-4B31-4D14-BF49-9E9FBC9C8DAB}" type="presParOf" srcId="{2F9C7FD4-F190-419F-B57C-71699C24081C}" destId="{B37E6FAF-1C6F-49E5-A2FA-D159B8254828}" srcOrd="0" destOrd="0" presId="urn:microsoft.com/office/officeart/2005/8/layout/vList5"/>
    <dgm:cxn modelId="{A0680B87-D8B8-428C-9FA7-69E23D35F8DD}" type="presParOf" srcId="{6733C3F8-296C-4D50-9654-496840082403}" destId="{8603F2DE-626F-4A5A-BBA7-2570228FC2B8}" srcOrd="3" destOrd="0" presId="urn:microsoft.com/office/officeart/2005/8/layout/vList5"/>
    <dgm:cxn modelId="{06F244D3-4801-41B7-B68D-0E71DF032A7F}" type="presParOf" srcId="{6733C3F8-296C-4D50-9654-496840082403}" destId="{460D0165-2816-47E5-B595-718CF457ABA6}" srcOrd="4" destOrd="0" presId="urn:microsoft.com/office/officeart/2005/8/layout/vList5"/>
    <dgm:cxn modelId="{0951D786-C545-451E-93F1-F3D6D67C9990}" type="presParOf" srcId="{460D0165-2816-47E5-B595-718CF457ABA6}" destId="{39CE0B72-D287-4615-AF03-F6DAA47D585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D22B47-2D7C-41F0-8FA5-122851D8E591}" type="doc">
      <dgm:prSet loTypeId="urn:microsoft.com/office/officeart/2018/5/layout/CenteredIconLabelDescriptionList" loCatId="icon" qsTypeId="urn:microsoft.com/office/officeart/2005/8/quickstyle/simple4" qsCatId="simple" csTypeId="urn:microsoft.com/office/officeart/2018/5/colors/Iconchunking_neutralbg_accent5_2" csCatId="accent5" phldr="1"/>
      <dgm:spPr/>
      <dgm:t>
        <a:bodyPr/>
        <a:lstStyle/>
        <a:p>
          <a:endParaRPr lang="en-US"/>
        </a:p>
      </dgm:t>
    </dgm:pt>
    <dgm:pt modelId="{0CA778AA-E276-4FFB-A105-5E1A03075A45}">
      <dgm:prSet/>
      <dgm:spPr/>
      <dgm:t>
        <a:bodyPr/>
        <a:lstStyle/>
        <a:p>
          <a:pPr>
            <a:defRPr b="1"/>
          </a:pPr>
          <a:r>
            <a:rPr lang="en-US"/>
            <a:t>Enrollment</a:t>
          </a:r>
        </a:p>
      </dgm:t>
    </dgm:pt>
    <dgm:pt modelId="{B093EADB-D8E9-4268-AE14-D05777A77FC9}" type="parTrans" cxnId="{90264DAD-16E0-4424-AAC0-2D83022B339B}">
      <dgm:prSet/>
      <dgm:spPr/>
      <dgm:t>
        <a:bodyPr/>
        <a:lstStyle/>
        <a:p>
          <a:endParaRPr lang="en-US"/>
        </a:p>
      </dgm:t>
    </dgm:pt>
    <dgm:pt modelId="{CC0A1449-42D2-437F-B5C5-908842FD7D7A}" type="sibTrans" cxnId="{90264DAD-16E0-4424-AAC0-2D83022B339B}">
      <dgm:prSet/>
      <dgm:spPr/>
      <dgm:t>
        <a:bodyPr/>
        <a:lstStyle/>
        <a:p>
          <a:endParaRPr lang="en-US"/>
        </a:p>
      </dgm:t>
    </dgm:pt>
    <dgm:pt modelId="{930585D1-B208-4FE5-BEB7-23C1047801F1}">
      <dgm:prSet/>
      <dgm:spPr/>
      <dgm:t>
        <a:bodyPr/>
        <a:lstStyle/>
        <a:p>
          <a:r>
            <a:rPr lang="en-US" dirty="0"/>
            <a:t>Annual Exam</a:t>
          </a:r>
        </a:p>
        <a:p>
          <a:r>
            <a:rPr lang="en-US" dirty="0"/>
            <a:t>Nutrition </a:t>
          </a:r>
          <a:r>
            <a:rPr lang="en-US" dirty="0" err="1"/>
            <a:t>Assesment</a:t>
          </a:r>
          <a:endParaRPr lang="en-US" dirty="0"/>
        </a:p>
      </dgm:t>
    </dgm:pt>
    <dgm:pt modelId="{B0307FA5-2ED6-4CD7-9B05-77B10A31D52E}" type="parTrans" cxnId="{390C87C3-B0E1-44AE-BBD2-DB48CFEBE763}">
      <dgm:prSet/>
      <dgm:spPr/>
      <dgm:t>
        <a:bodyPr/>
        <a:lstStyle/>
        <a:p>
          <a:endParaRPr lang="en-US"/>
        </a:p>
      </dgm:t>
    </dgm:pt>
    <dgm:pt modelId="{C8B92A1B-7010-4D13-94B4-C594D105DA37}" type="sibTrans" cxnId="{390C87C3-B0E1-44AE-BBD2-DB48CFEBE763}">
      <dgm:prSet/>
      <dgm:spPr/>
      <dgm:t>
        <a:bodyPr/>
        <a:lstStyle/>
        <a:p>
          <a:endParaRPr lang="en-US"/>
        </a:p>
      </dgm:t>
    </dgm:pt>
    <dgm:pt modelId="{1D71CD39-6EA5-4C50-9349-8C4DD6C95176}">
      <dgm:prSet/>
      <dgm:spPr/>
      <dgm:t>
        <a:bodyPr/>
        <a:lstStyle/>
        <a:p>
          <a:r>
            <a:rPr lang="en-US" dirty="0"/>
            <a:t>Initial vaccinations if due</a:t>
          </a:r>
        </a:p>
      </dgm:t>
    </dgm:pt>
    <dgm:pt modelId="{18865822-204A-4F51-90C7-F9F8D688A9AD}" type="parTrans" cxnId="{15C5AB1D-51FC-4F69-B364-688839949718}">
      <dgm:prSet/>
      <dgm:spPr/>
      <dgm:t>
        <a:bodyPr/>
        <a:lstStyle/>
        <a:p>
          <a:endParaRPr lang="en-US"/>
        </a:p>
      </dgm:t>
    </dgm:pt>
    <dgm:pt modelId="{04137FC7-C3DE-4EBC-8A4C-29CB4D341E5A}" type="sibTrans" cxnId="{15C5AB1D-51FC-4F69-B364-688839949718}">
      <dgm:prSet/>
      <dgm:spPr/>
      <dgm:t>
        <a:bodyPr/>
        <a:lstStyle/>
        <a:p>
          <a:endParaRPr lang="en-US"/>
        </a:p>
      </dgm:t>
    </dgm:pt>
    <dgm:pt modelId="{84DCA9A8-10D2-4B67-A6E4-1627997BEEB5}">
      <dgm:prSet/>
      <dgm:spPr/>
      <dgm:t>
        <a:bodyPr/>
        <a:lstStyle/>
        <a:p>
          <a:r>
            <a:rPr lang="en-US" dirty="0"/>
            <a:t>First fecal </a:t>
          </a:r>
        </a:p>
        <a:p>
          <a:r>
            <a:rPr lang="en-US" dirty="0"/>
            <a:t>Heartworm/FeLV testing</a:t>
          </a:r>
        </a:p>
        <a:p>
          <a:r>
            <a:rPr lang="en-US" dirty="0"/>
            <a:t>Deworming</a:t>
          </a:r>
        </a:p>
      </dgm:t>
    </dgm:pt>
    <dgm:pt modelId="{66C1623C-0AD9-44BF-AF90-F18277FA4BB8}" type="parTrans" cxnId="{E9A1F378-09DC-4BA4-8773-97C585DAF7B6}">
      <dgm:prSet/>
      <dgm:spPr/>
      <dgm:t>
        <a:bodyPr/>
        <a:lstStyle/>
        <a:p>
          <a:endParaRPr lang="en-US"/>
        </a:p>
      </dgm:t>
    </dgm:pt>
    <dgm:pt modelId="{939F787D-8B38-4660-8537-9D6F05C5239F}" type="sibTrans" cxnId="{E9A1F378-09DC-4BA4-8773-97C585DAF7B6}">
      <dgm:prSet/>
      <dgm:spPr/>
      <dgm:t>
        <a:bodyPr/>
        <a:lstStyle/>
        <a:p>
          <a:endParaRPr lang="en-US"/>
        </a:p>
      </dgm:t>
    </dgm:pt>
    <dgm:pt modelId="{592048BD-FA9F-4E04-8BC2-368069FC2177}">
      <dgm:prSet/>
      <dgm:spPr/>
      <dgm:t>
        <a:bodyPr/>
        <a:lstStyle/>
        <a:p>
          <a:pPr>
            <a:defRPr b="1"/>
          </a:pPr>
          <a:r>
            <a:rPr lang="en-US"/>
            <a:t>6 Month Exam</a:t>
          </a:r>
        </a:p>
      </dgm:t>
    </dgm:pt>
    <dgm:pt modelId="{6686F59D-377E-4DFB-A98E-C6377C2BF73A}" type="parTrans" cxnId="{65751955-E2F2-4085-9E62-34B037553518}">
      <dgm:prSet/>
      <dgm:spPr/>
      <dgm:t>
        <a:bodyPr/>
        <a:lstStyle/>
        <a:p>
          <a:endParaRPr lang="en-US"/>
        </a:p>
      </dgm:t>
    </dgm:pt>
    <dgm:pt modelId="{03951D40-5428-4D41-B2B6-F5F6C30F10AC}" type="sibTrans" cxnId="{65751955-E2F2-4085-9E62-34B037553518}">
      <dgm:prSet/>
      <dgm:spPr/>
      <dgm:t>
        <a:bodyPr/>
        <a:lstStyle/>
        <a:p>
          <a:endParaRPr lang="en-US"/>
        </a:p>
      </dgm:t>
    </dgm:pt>
    <dgm:pt modelId="{1A9B184D-51B8-4BB2-8C14-FBB5E157339F}">
      <dgm:prSet/>
      <dgm:spPr/>
      <dgm:t>
        <a:bodyPr/>
        <a:lstStyle/>
        <a:p>
          <a:r>
            <a:rPr lang="en-US" dirty="0"/>
            <a:t>Schedule a follow up 6 months after enrollment</a:t>
          </a:r>
        </a:p>
      </dgm:t>
    </dgm:pt>
    <dgm:pt modelId="{5585ABBC-E47B-4D3A-A666-348F1ADA6941}" type="parTrans" cxnId="{7A160449-7D95-4048-B27D-C69E495DE594}">
      <dgm:prSet/>
      <dgm:spPr/>
      <dgm:t>
        <a:bodyPr/>
        <a:lstStyle/>
        <a:p>
          <a:endParaRPr lang="en-US"/>
        </a:p>
      </dgm:t>
    </dgm:pt>
    <dgm:pt modelId="{D0483D10-271E-4C46-B9E4-B69622585343}" type="sibTrans" cxnId="{7A160449-7D95-4048-B27D-C69E495DE594}">
      <dgm:prSet/>
      <dgm:spPr/>
      <dgm:t>
        <a:bodyPr/>
        <a:lstStyle/>
        <a:p>
          <a:endParaRPr lang="en-US"/>
        </a:p>
      </dgm:t>
    </dgm:pt>
    <dgm:pt modelId="{45F9E81E-49A4-4481-A2AE-6540DF0C1DA4}">
      <dgm:prSet/>
      <dgm:spPr/>
      <dgm:t>
        <a:bodyPr/>
        <a:lstStyle/>
        <a:p>
          <a:r>
            <a:rPr lang="en-US" dirty="0"/>
            <a:t>Schedule vaccines if not needed at initial</a:t>
          </a:r>
        </a:p>
      </dgm:t>
    </dgm:pt>
    <dgm:pt modelId="{89487CA2-6F6E-4C9E-9D9D-16115E602715}" type="parTrans" cxnId="{E735101A-EC74-468F-8A88-079954837409}">
      <dgm:prSet/>
      <dgm:spPr/>
      <dgm:t>
        <a:bodyPr/>
        <a:lstStyle/>
        <a:p>
          <a:endParaRPr lang="en-US"/>
        </a:p>
      </dgm:t>
    </dgm:pt>
    <dgm:pt modelId="{AD2545CA-4269-4E7E-9CBB-A3EC39522C41}" type="sibTrans" cxnId="{E735101A-EC74-468F-8A88-079954837409}">
      <dgm:prSet/>
      <dgm:spPr/>
      <dgm:t>
        <a:bodyPr/>
        <a:lstStyle/>
        <a:p>
          <a:endParaRPr lang="en-US"/>
        </a:p>
      </dgm:t>
    </dgm:pt>
    <dgm:pt modelId="{A2FF31DC-79B3-4675-9D7F-7EB51523196A}">
      <dgm:prSet/>
      <dgm:spPr/>
      <dgm:t>
        <a:bodyPr/>
        <a:lstStyle/>
        <a:p>
          <a:r>
            <a:rPr lang="en-US" dirty="0"/>
            <a:t>Set up expectation/date for dentistry within the next 1-2 months if not already performed</a:t>
          </a:r>
        </a:p>
      </dgm:t>
    </dgm:pt>
    <dgm:pt modelId="{D3FDE292-BA7E-435C-9C28-EE6A27C28EE7}" type="parTrans" cxnId="{409C07B7-9E98-486D-9DA2-FAB5A229C14A}">
      <dgm:prSet/>
      <dgm:spPr/>
      <dgm:t>
        <a:bodyPr/>
        <a:lstStyle/>
        <a:p>
          <a:endParaRPr lang="en-US"/>
        </a:p>
      </dgm:t>
    </dgm:pt>
    <dgm:pt modelId="{65B526C7-C892-4C33-9715-630BE851A7D1}" type="sibTrans" cxnId="{409C07B7-9E98-486D-9DA2-FAB5A229C14A}">
      <dgm:prSet/>
      <dgm:spPr/>
      <dgm:t>
        <a:bodyPr/>
        <a:lstStyle/>
        <a:p>
          <a:endParaRPr lang="en-US"/>
        </a:p>
      </dgm:t>
    </dgm:pt>
    <dgm:pt modelId="{AEC18FC6-3C93-4264-8B87-80BAC2BA5B9B}" type="pres">
      <dgm:prSet presAssocID="{79D22B47-2D7C-41F0-8FA5-122851D8E591}" presName="root" presStyleCnt="0">
        <dgm:presLayoutVars>
          <dgm:dir/>
          <dgm:resizeHandles val="exact"/>
        </dgm:presLayoutVars>
      </dgm:prSet>
      <dgm:spPr/>
    </dgm:pt>
    <dgm:pt modelId="{54262CFE-346D-40FC-93ED-28A71776B302}" type="pres">
      <dgm:prSet presAssocID="{0CA778AA-E276-4FFB-A105-5E1A03075A45}" presName="compNode" presStyleCnt="0"/>
      <dgm:spPr/>
    </dgm:pt>
    <dgm:pt modelId="{F48E9367-598D-4A50-87BA-43927C5E35B9}" type="pres">
      <dgm:prSet presAssocID="{0CA778AA-E276-4FFB-A105-5E1A03075A4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rrow: Counterclockwise curve"/>
        </a:ext>
      </dgm:extLst>
    </dgm:pt>
    <dgm:pt modelId="{6F6FA051-B89E-4AED-ACF0-18DC332AB734}" type="pres">
      <dgm:prSet presAssocID="{0CA778AA-E276-4FFB-A105-5E1A03075A45}" presName="iconSpace" presStyleCnt="0"/>
      <dgm:spPr/>
    </dgm:pt>
    <dgm:pt modelId="{D1FB3868-ED9E-42D2-8F50-E489DE182B87}" type="pres">
      <dgm:prSet presAssocID="{0CA778AA-E276-4FFB-A105-5E1A03075A45}" presName="parTx" presStyleLbl="revTx" presStyleIdx="0" presStyleCnt="4">
        <dgm:presLayoutVars>
          <dgm:chMax val="0"/>
          <dgm:chPref val="0"/>
        </dgm:presLayoutVars>
      </dgm:prSet>
      <dgm:spPr/>
    </dgm:pt>
    <dgm:pt modelId="{D4F3CE4B-3810-4B6F-86D5-15A6DFCA96B4}" type="pres">
      <dgm:prSet presAssocID="{0CA778AA-E276-4FFB-A105-5E1A03075A45}" presName="txSpace" presStyleCnt="0"/>
      <dgm:spPr/>
    </dgm:pt>
    <dgm:pt modelId="{14BA22FA-407F-4742-9564-290C46ED5B51}" type="pres">
      <dgm:prSet presAssocID="{0CA778AA-E276-4FFB-A105-5E1A03075A45}" presName="desTx" presStyleLbl="revTx" presStyleIdx="1" presStyleCnt="4">
        <dgm:presLayoutVars/>
      </dgm:prSet>
      <dgm:spPr/>
    </dgm:pt>
    <dgm:pt modelId="{7120F675-EF4E-4D1E-9B66-5B3D8902831B}" type="pres">
      <dgm:prSet presAssocID="{CC0A1449-42D2-437F-B5C5-908842FD7D7A}" presName="sibTrans" presStyleCnt="0"/>
      <dgm:spPr/>
    </dgm:pt>
    <dgm:pt modelId="{0F1D54E7-E934-4CF5-B8CA-31A192E6682B}" type="pres">
      <dgm:prSet presAssocID="{592048BD-FA9F-4E04-8BC2-368069FC2177}" presName="compNode" presStyleCnt="0"/>
      <dgm:spPr/>
    </dgm:pt>
    <dgm:pt modelId="{6AB134E1-B514-4BE0-B24E-AF2A39406E8C}" type="pres">
      <dgm:prSet presAssocID="{592048BD-FA9F-4E04-8BC2-368069FC217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6CF38FF2-D1A2-47AF-A96D-01A02102A2BC}" type="pres">
      <dgm:prSet presAssocID="{592048BD-FA9F-4E04-8BC2-368069FC2177}" presName="iconSpace" presStyleCnt="0"/>
      <dgm:spPr/>
    </dgm:pt>
    <dgm:pt modelId="{B39F7ADC-5C23-4C1A-B092-D3290EBDCBBF}" type="pres">
      <dgm:prSet presAssocID="{592048BD-FA9F-4E04-8BC2-368069FC2177}" presName="parTx" presStyleLbl="revTx" presStyleIdx="2" presStyleCnt="4">
        <dgm:presLayoutVars>
          <dgm:chMax val="0"/>
          <dgm:chPref val="0"/>
        </dgm:presLayoutVars>
      </dgm:prSet>
      <dgm:spPr/>
    </dgm:pt>
    <dgm:pt modelId="{AE6C19F5-EA13-4A7F-A3E8-D001B1DAC1CF}" type="pres">
      <dgm:prSet presAssocID="{592048BD-FA9F-4E04-8BC2-368069FC2177}" presName="txSpace" presStyleCnt="0"/>
      <dgm:spPr/>
    </dgm:pt>
    <dgm:pt modelId="{AAB3B914-7473-4920-BD0B-5E371688E0B3}" type="pres">
      <dgm:prSet presAssocID="{592048BD-FA9F-4E04-8BC2-368069FC2177}" presName="desTx" presStyleLbl="revTx" presStyleIdx="3" presStyleCnt="4">
        <dgm:presLayoutVars/>
      </dgm:prSet>
      <dgm:spPr/>
    </dgm:pt>
  </dgm:ptLst>
  <dgm:cxnLst>
    <dgm:cxn modelId="{856F3A0A-8AF5-43C0-87D4-589B3327E202}" type="presOf" srcId="{0CA778AA-E276-4FFB-A105-5E1A03075A45}" destId="{D1FB3868-ED9E-42D2-8F50-E489DE182B87}" srcOrd="0" destOrd="0" presId="urn:microsoft.com/office/officeart/2018/5/layout/CenteredIconLabelDescriptionList"/>
    <dgm:cxn modelId="{E735101A-EC74-468F-8A88-079954837409}" srcId="{592048BD-FA9F-4E04-8BC2-368069FC2177}" destId="{45F9E81E-49A4-4481-A2AE-6540DF0C1DA4}" srcOrd="1" destOrd="0" parTransId="{89487CA2-6F6E-4C9E-9D9D-16115E602715}" sibTransId="{AD2545CA-4269-4E7E-9CBB-A3EC39522C41}"/>
    <dgm:cxn modelId="{15C5AB1D-51FC-4F69-B364-688839949718}" srcId="{0CA778AA-E276-4FFB-A105-5E1A03075A45}" destId="{1D71CD39-6EA5-4C50-9349-8C4DD6C95176}" srcOrd="1" destOrd="0" parTransId="{18865822-204A-4F51-90C7-F9F8D688A9AD}" sibTransId="{04137FC7-C3DE-4EBC-8A4C-29CB4D341E5A}"/>
    <dgm:cxn modelId="{7A160449-7D95-4048-B27D-C69E495DE594}" srcId="{592048BD-FA9F-4E04-8BC2-368069FC2177}" destId="{1A9B184D-51B8-4BB2-8C14-FBB5E157339F}" srcOrd="0" destOrd="0" parTransId="{5585ABBC-E47B-4D3A-A666-348F1ADA6941}" sibTransId="{D0483D10-271E-4C46-B9E4-B69622585343}"/>
    <dgm:cxn modelId="{7FF11349-3021-4DC6-BF35-3BC75E653D72}" type="presOf" srcId="{930585D1-B208-4FE5-BEB7-23C1047801F1}" destId="{14BA22FA-407F-4742-9564-290C46ED5B51}" srcOrd="0" destOrd="0" presId="urn:microsoft.com/office/officeart/2018/5/layout/CenteredIconLabelDescriptionList"/>
    <dgm:cxn modelId="{80CB4553-2E49-4766-9207-BCE0BA87E440}" type="presOf" srcId="{1D71CD39-6EA5-4C50-9349-8C4DD6C95176}" destId="{14BA22FA-407F-4742-9564-290C46ED5B51}" srcOrd="0" destOrd="1" presId="urn:microsoft.com/office/officeart/2018/5/layout/CenteredIconLabelDescriptionList"/>
    <dgm:cxn modelId="{65751955-E2F2-4085-9E62-34B037553518}" srcId="{79D22B47-2D7C-41F0-8FA5-122851D8E591}" destId="{592048BD-FA9F-4E04-8BC2-368069FC2177}" srcOrd="1" destOrd="0" parTransId="{6686F59D-377E-4DFB-A98E-C6377C2BF73A}" sibTransId="{03951D40-5428-4D41-B2B6-F5F6C30F10AC}"/>
    <dgm:cxn modelId="{B40CF26B-C7E4-47F9-BEEB-04C748BAF7F1}" type="presOf" srcId="{592048BD-FA9F-4E04-8BC2-368069FC2177}" destId="{B39F7ADC-5C23-4C1A-B092-D3290EBDCBBF}" srcOrd="0" destOrd="0" presId="urn:microsoft.com/office/officeart/2018/5/layout/CenteredIconLabelDescriptionList"/>
    <dgm:cxn modelId="{E9A1F378-09DC-4BA4-8773-97C585DAF7B6}" srcId="{0CA778AA-E276-4FFB-A105-5E1A03075A45}" destId="{84DCA9A8-10D2-4B67-A6E4-1627997BEEB5}" srcOrd="2" destOrd="0" parTransId="{66C1623C-0AD9-44BF-AF90-F18277FA4BB8}" sibTransId="{939F787D-8B38-4660-8537-9D6F05C5239F}"/>
    <dgm:cxn modelId="{416EF3A3-BC1C-4263-B8C1-32FD611E79E3}" type="presOf" srcId="{84DCA9A8-10D2-4B67-A6E4-1627997BEEB5}" destId="{14BA22FA-407F-4742-9564-290C46ED5B51}" srcOrd="0" destOrd="2" presId="urn:microsoft.com/office/officeart/2018/5/layout/CenteredIconLabelDescriptionList"/>
    <dgm:cxn modelId="{90264DAD-16E0-4424-AAC0-2D83022B339B}" srcId="{79D22B47-2D7C-41F0-8FA5-122851D8E591}" destId="{0CA778AA-E276-4FFB-A105-5E1A03075A45}" srcOrd="0" destOrd="0" parTransId="{B093EADB-D8E9-4268-AE14-D05777A77FC9}" sibTransId="{CC0A1449-42D2-437F-B5C5-908842FD7D7A}"/>
    <dgm:cxn modelId="{409C07B7-9E98-486D-9DA2-FAB5A229C14A}" srcId="{592048BD-FA9F-4E04-8BC2-368069FC2177}" destId="{A2FF31DC-79B3-4675-9D7F-7EB51523196A}" srcOrd="2" destOrd="0" parTransId="{D3FDE292-BA7E-435C-9C28-EE6A27C28EE7}" sibTransId="{65B526C7-C892-4C33-9715-630BE851A7D1}"/>
    <dgm:cxn modelId="{390C87C3-B0E1-44AE-BBD2-DB48CFEBE763}" srcId="{0CA778AA-E276-4FFB-A105-5E1A03075A45}" destId="{930585D1-B208-4FE5-BEB7-23C1047801F1}" srcOrd="0" destOrd="0" parTransId="{B0307FA5-2ED6-4CD7-9B05-77B10A31D52E}" sibTransId="{C8B92A1B-7010-4D13-94B4-C594D105DA37}"/>
    <dgm:cxn modelId="{91C785D5-A20E-46E1-A817-ED263D00B5F9}" type="presOf" srcId="{1A9B184D-51B8-4BB2-8C14-FBB5E157339F}" destId="{AAB3B914-7473-4920-BD0B-5E371688E0B3}" srcOrd="0" destOrd="0" presId="urn:microsoft.com/office/officeart/2018/5/layout/CenteredIconLabelDescriptionList"/>
    <dgm:cxn modelId="{3C9522D9-6E05-4D48-8441-F2BB542FE707}" type="presOf" srcId="{A2FF31DC-79B3-4675-9D7F-7EB51523196A}" destId="{AAB3B914-7473-4920-BD0B-5E371688E0B3}" srcOrd="0" destOrd="2" presId="urn:microsoft.com/office/officeart/2018/5/layout/CenteredIconLabelDescriptionList"/>
    <dgm:cxn modelId="{797015E7-BECB-4D94-83C1-80D68E1ABB75}" type="presOf" srcId="{45F9E81E-49A4-4481-A2AE-6540DF0C1DA4}" destId="{AAB3B914-7473-4920-BD0B-5E371688E0B3}" srcOrd="0" destOrd="1" presId="urn:microsoft.com/office/officeart/2018/5/layout/CenteredIconLabelDescriptionList"/>
    <dgm:cxn modelId="{14029BEF-4BF9-40A5-B8A3-724584867AB1}" type="presOf" srcId="{79D22B47-2D7C-41F0-8FA5-122851D8E591}" destId="{AEC18FC6-3C93-4264-8B87-80BAC2BA5B9B}" srcOrd="0" destOrd="0" presId="urn:microsoft.com/office/officeart/2018/5/layout/CenteredIconLabelDescriptionList"/>
    <dgm:cxn modelId="{9EAEC294-09A9-4DDF-AAC7-8A44EF656EEA}" type="presParOf" srcId="{AEC18FC6-3C93-4264-8B87-80BAC2BA5B9B}" destId="{54262CFE-346D-40FC-93ED-28A71776B302}" srcOrd="0" destOrd="0" presId="urn:microsoft.com/office/officeart/2018/5/layout/CenteredIconLabelDescriptionList"/>
    <dgm:cxn modelId="{04E7939A-724B-48C3-BFFB-C2CE31C01848}" type="presParOf" srcId="{54262CFE-346D-40FC-93ED-28A71776B302}" destId="{F48E9367-598D-4A50-87BA-43927C5E35B9}" srcOrd="0" destOrd="0" presId="urn:microsoft.com/office/officeart/2018/5/layout/CenteredIconLabelDescriptionList"/>
    <dgm:cxn modelId="{EAA4DCBD-8385-4F94-9DD3-7316599155D0}" type="presParOf" srcId="{54262CFE-346D-40FC-93ED-28A71776B302}" destId="{6F6FA051-B89E-4AED-ACF0-18DC332AB734}" srcOrd="1" destOrd="0" presId="urn:microsoft.com/office/officeart/2018/5/layout/CenteredIconLabelDescriptionList"/>
    <dgm:cxn modelId="{A20C5B0B-D72F-48E2-8CE2-ABDD2E3DCFB6}" type="presParOf" srcId="{54262CFE-346D-40FC-93ED-28A71776B302}" destId="{D1FB3868-ED9E-42D2-8F50-E489DE182B87}" srcOrd="2" destOrd="0" presId="urn:microsoft.com/office/officeart/2018/5/layout/CenteredIconLabelDescriptionList"/>
    <dgm:cxn modelId="{DFAE85AD-34E0-4403-A69E-2B4F58538DD2}" type="presParOf" srcId="{54262CFE-346D-40FC-93ED-28A71776B302}" destId="{D4F3CE4B-3810-4B6F-86D5-15A6DFCA96B4}" srcOrd="3" destOrd="0" presId="urn:microsoft.com/office/officeart/2018/5/layout/CenteredIconLabelDescriptionList"/>
    <dgm:cxn modelId="{AAAE4093-77BB-4C06-8C5F-9C7987C7984E}" type="presParOf" srcId="{54262CFE-346D-40FC-93ED-28A71776B302}" destId="{14BA22FA-407F-4742-9564-290C46ED5B51}" srcOrd="4" destOrd="0" presId="urn:microsoft.com/office/officeart/2018/5/layout/CenteredIconLabelDescriptionList"/>
    <dgm:cxn modelId="{74416F36-25F5-451A-B81D-F2A70E2305C3}" type="presParOf" srcId="{AEC18FC6-3C93-4264-8B87-80BAC2BA5B9B}" destId="{7120F675-EF4E-4D1E-9B66-5B3D8902831B}" srcOrd="1" destOrd="0" presId="urn:microsoft.com/office/officeart/2018/5/layout/CenteredIconLabelDescriptionList"/>
    <dgm:cxn modelId="{07593DD5-96A3-4213-9B18-6815D2ED4C36}" type="presParOf" srcId="{AEC18FC6-3C93-4264-8B87-80BAC2BA5B9B}" destId="{0F1D54E7-E934-4CF5-B8CA-31A192E6682B}" srcOrd="2" destOrd="0" presId="urn:microsoft.com/office/officeart/2018/5/layout/CenteredIconLabelDescriptionList"/>
    <dgm:cxn modelId="{4F904046-8F84-4D05-BF49-FA61A2DC8E7F}" type="presParOf" srcId="{0F1D54E7-E934-4CF5-B8CA-31A192E6682B}" destId="{6AB134E1-B514-4BE0-B24E-AF2A39406E8C}" srcOrd="0" destOrd="0" presId="urn:microsoft.com/office/officeart/2018/5/layout/CenteredIconLabelDescriptionList"/>
    <dgm:cxn modelId="{0D2A71A2-674C-46E0-A02D-EFD16FB5703C}" type="presParOf" srcId="{0F1D54E7-E934-4CF5-B8CA-31A192E6682B}" destId="{6CF38FF2-D1A2-47AF-A96D-01A02102A2BC}" srcOrd="1" destOrd="0" presId="urn:microsoft.com/office/officeart/2018/5/layout/CenteredIconLabelDescriptionList"/>
    <dgm:cxn modelId="{41DF6332-884C-449E-9A50-F26F0B15A799}" type="presParOf" srcId="{0F1D54E7-E934-4CF5-B8CA-31A192E6682B}" destId="{B39F7ADC-5C23-4C1A-B092-D3290EBDCBBF}" srcOrd="2" destOrd="0" presId="urn:microsoft.com/office/officeart/2018/5/layout/CenteredIconLabelDescriptionList"/>
    <dgm:cxn modelId="{C6209C70-1CAE-46EE-8C17-251021BF3500}" type="presParOf" srcId="{0F1D54E7-E934-4CF5-B8CA-31A192E6682B}" destId="{AE6C19F5-EA13-4A7F-A3E8-D001B1DAC1CF}" srcOrd="3" destOrd="0" presId="urn:microsoft.com/office/officeart/2018/5/layout/CenteredIconLabelDescriptionList"/>
    <dgm:cxn modelId="{1AE9D320-663E-413E-B724-194ECF4AF227}" type="presParOf" srcId="{0F1D54E7-E934-4CF5-B8CA-31A192E6682B}" destId="{AAB3B914-7473-4920-BD0B-5E371688E0B3}"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1AFB7E-9E4A-4CC6-AF59-275CB2C3F0A0}"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DAA7D04A-05C4-4093-9FF9-785E42ED4634}">
      <dgm:prSet/>
      <dgm:spPr>
        <a:solidFill>
          <a:schemeClr val="accent1"/>
        </a:solidFill>
      </dgm:spPr>
      <dgm:t>
        <a:bodyPr/>
        <a:lstStyle/>
        <a:p>
          <a:r>
            <a:rPr lang="en-US" dirty="0"/>
            <a:t>Plans typically can not be upgraded or downgraded mid-year </a:t>
          </a:r>
        </a:p>
      </dgm:t>
    </dgm:pt>
    <dgm:pt modelId="{2E7D23E6-C687-48BD-AB24-237AE7A34DEF}" type="parTrans" cxnId="{FDC53F8C-65A0-43C8-A3BD-DCA502E74DE9}">
      <dgm:prSet/>
      <dgm:spPr/>
      <dgm:t>
        <a:bodyPr/>
        <a:lstStyle/>
        <a:p>
          <a:endParaRPr lang="en-US"/>
        </a:p>
      </dgm:t>
    </dgm:pt>
    <dgm:pt modelId="{645B6D90-2DCC-42C6-9C2D-46A184BFF5C2}" type="sibTrans" cxnId="{FDC53F8C-65A0-43C8-A3BD-DCA502E74DE9}">
      <dgm:prSet/>
      <dgm:spPr>
        <a:solidFill>
          <a:schemeClr val="tx2">
            <a:lumMod val="60000"/>
            <a:lumOff val="40000"/>
            <a:alpha val="90000"/>
          </a:schemeClr>
        </a:solidFill>
      </dgm:spPr>
      <dgm:t>
        <a:bodyPr/>
        <a:lstStyle/>
        <a:p>
          <a:endParaRPr lang="en-US"/>
        </a:p>
      </dgm:t>
    </dgm:pt>
    <dgm:pt modelId="{B761E016-74DF-4166-A022-B8DDA8B08C71}">
      <dgm:prSet/>
      <dgm:spPr>
        <a:solidFill>
          <a:schemeClr val="accent1"/>
        </a:solidFill>
      </dgm:spPr>
      <dgm:t>
        <a:bodyPr/>
        <a:lstStyle/>
        <a:p>
          <a:r>
            <a:rPr lang="en-US" dirty="0"/>
            <a:t>Plans can be set to renew at a different level for the upcoming year</a:t>
          </a:r>
        </a:p>
      </dgm:t>
    </dgm:pt>
    <dgm:pt modelId="{5E122AF6-0A00-4DFB-91EF-0299718683E7}" type="parTrans" cxnId="{8EC7E667-5C9D-4B69-B618-54369C2F4DA6}">
      <dgm:prSet/>
      <dgm:spPr/>
      <dgm:t>
        <a:bodyPr/>
        <a:lstStyle/>
        <a:p>
          <a:endParaRPr lang="en-US"/>
        </a:p>
      </dgm:t>
    </dgm:pt>
    <dgm:pt modelId="{ADBA232E-F3D2-4ABA-A3B7-80B99FF0F207}" type="sibTrans" cxnId="{8EC7E667-5C9D-4B69-B618-54369C2F4DA6}">
      <dgm:prSet/>
      <dgm:spPr/>
      <dgm:t>
        <a:bodyPr/>
        <a:lstStyle/>
        <a:p>
          <a:endParaRPr lang="en-US"/>
        </a:p>
      </dgm:t>
    </dgm:pt>
    <dgm:pt modelId="{B5E362E2-0E4B-4824-B778-80CA12FE455B}">
      <dgm:prSet/>
      <dgm:spPr>
        <a:solidFill>
          <a:schemeClr val="accent1"/>
        </a:solidFill>
      </dgm:spPr>
      <dgm:t>
        <a:bodyPr/>
        <a:lstStyle/>
        <a:p>
          <a:r>
            <a:rPr lang="en-US" dirty="0"/>
            <a:t>For extenuating circumstances please email </a:t>
          </a:r>
          <a:r>
            <a:rPr lang="en-US" dirty="0" err="1">
              <a:solidFill>
                <a:schemeClr val="tx1">
                  <a:lumMod val="65000"/>
                  <a:lumOff val="35000"/>
                </a:schemeClr>
              </a:solidFill>
              <a:hlinkClick xmlns:r="http://schemas.openxmlformats.org/officeDocument/2006/relationships" r:id="rId1">
                <a:extLst>
                  <a:ext uri="{A12FA001-AC4F-418D-AE19-62706E023703}">
                    <ahyp:hlinkClr xmlns:ahyp="http://schemas.microsoft.com/office/drawing/2018/hyperlinkcolor" val="tx"/>
                  </a:ext>
                </a:extLst>
              </a:hlinkClick>
            </a:rPr>
            <a:t>wellnessplans@wellhaven.com</a:t>
          </a:r>
          <a:endParaRPr lang="en-US" dirty="0">
            <a:solidFill>
              <a:schemeClr val="tx1">
                <a:lumMod val="65000"/>
                <a:lumOff val="35000"/>
              </a:schemeClr>
            </a:solidFill>
          </a:endParaRPr>
        </a:p>
      </dgm:t>
    </dgm:pt>
    <dgm:pt modelId="{A2AC3E5C-47C1-4B11-B9C2-1F257946C610}" type="parTrans" cxnId="{B1598CB9-7025-4AB2-A1FB-9C3D0EFDE166}">
      <dgm:prSet/>
      <dgm:spPr/>
      <dgm:t>
        <a:bodyPr/>
        <a:lstStyle/>
        <a:p>
          <a:endParaRPr lang="en-US"/>
        </a:p>
      </dgm:t>
    </dgm:pt>
    <dgm:pt modelId="{006D8982-D877-43F0-9BE4-F4B5764CEC3D}" type="sibTrans" cxnId="{B1598CB9-7025-4AB2-A1FB-9C3D0EFDE166}">
      <dgm:prSet/>
      <dgm:spPr/>
      <dgm:t>
        <a:bodyPr/>
        <a:lstStyle/>
        <a:p>
          <a:endParaRPr lang="en-US"/>
        </a:p>
      </dgm:t>
    </dgm:pt>
    <dgm:pt modelId="{728D4E7F-D3EC-482E-9EB6-25DC4ADA9702}">
      <dgm:prSet/>
      <dgm:spPr>
        <a:solidFill>
          <a:schemeClr val="accent1"/>
        </a:solidFill>
      </dgm:spPr>
      <dgm:t>
        <a:bodyPr/>
        <a:lstStyle/>
        <a:p>
          <a:r>
            <a:rPr lang="en-US" dirty="0"/>
            <a:t>Puppy and Kitten Plans will automatically renew to the Best Friend Dog or Best Friend Cat plan</a:t>
          </a:r>
        </a:p>
      </dgm:t>
    </dgm:pt>
    <dgm:pt modelId="{1DD38983-4DB7-4143-9BB3-FAAD9FCFB89E}" type="parTrans" cxnId="{15389032-4525-4189-A08B-EC9870FE03AA}">
      <dgm:prSet/>
      <dgm:spPr/>
      <dgm:t>
        <a:bodyPr/>
        <a:lstStyle/>
        <a:p>
          <a:endParaRPr lang="en-US"/>
        </a:p>
      </dgm:t>
    </dgm:pt>
    <dgm:pt modelId="{84AE5C56-D5CB-408E-A878-B5DAEF031997}" type="sibTrans" cxnId="{15389032-4525-4189-A08B-EC9870FE03AA}">
      <dgm:prSet/>
      <dgm:spPr/>
      <dgm:t>
        <a:bodyPr/>
        <a:lstStyle/>
        <a:p>
          <a:endParaRPr lang="en-US"/>
        </a:p>
      </dgm:t>
    </dgm:pt>
    <dgm:pt modelId="{F5B29919-4319-4F9B-896E-A4EC1BC9D3E4}">
      <dgm:prSet/>
      <dgm:spPr>
        <a:solidFill>
          <a:schemeClr val="accent1"/>
        </a:solidFill>
      </dgm:spPr>
      <dgm:t>
        <a:bodyPr/>
        <a:lstStyle/>
        <a:p>
          <a:r>
            <a:rPr lang="en-US"/>
            <a:t>Renewals can always be updated in the Wellness Plan Maintenance screen</a:t>
          </a:r>
        </a:p>
      </dgm:t>
    </dgm:pt>
    <dgm:pt modelId="{AC0A40EB-2661-4664-AC2C-94B12032A00D}" type="parTrans" cxnId="{744D5006-9B6D-48CD-8E3A-1C50076D8F98}">
      <dgm:prSet/>
      <dgm:spPr/>
      <dgm:t>
        <a:bodyPr/>
        <a:lstStyle/>
        <a:p>
          <a:endParaRPr lang="en-US"/>
        </a:p>
      </dgm:t>
    </dgm:pt>
    <dgm:pt modelId="{DEC6ACA8-8079-435A-80CF-8A77D2785A56}" type="sibTrans" cxnId="{744D5006-9B6D-48CD-8E3A-1C50076D8F98}">
      <dgm:prSet/>
      <dgm:spPr/>
      <dgm:t>
        <a:bodyPr/>
        <a:lstStyle/>
        <a:p>
          <a:endParaRPr lang="en-US"/>
        </a:p>
      </dgm:t>
    </dgm:pt>
    <dgm:pt modelId="{F1DE0BAC-3A16-4D6A-B291-AB41BAFD42C6}" type="pres">
      <dgm:prSet presAssocID="{6A1AFB7E-9E4A-4CC6-AF59-275CB2C3F0A0}" presName="outerComposite" presStyleCnt="0">
        <dgm:presLayoutVars>
          <dgm:chMax val="5"/>
          <dgm:dir/>
          <dgm:resizeHandles val="exact"/>
        </dgm:presLayoutVars>
      </dgm:prSet>
      <dgm:spPr/>
    </dgm:pt>
    <dgm:pt modelId="{DE71C8F7-979A-4E29-8D5B-2F0CA7D7DE6B}" type="pres">
      <dgm:prSet presAssocID="{6A1AFB7E-9E4A-4CC6-AF59-275CB2C3F0A0}" presName="dummyMaxCanvas" presStyleCnt="0">
        <dgm:presLayoutVars/>
      </dgm:prSet>
      <dgm:spPr/>
    </dgm:pt>
    <dgm:pt modelId="{8E9FAFE5-4D15-45EE-BF6F-40D5BA15C802}" type="pres">
      <dgm:prSet presAssocID="{6A1AFB7E-9E4A-4CC6-AF59-275CB2C3F0A0}" presName="TwoNodes_1" presStyleLbl="node1" presStyleIdx="0" presStyleCnt="2">
        <dgm:presLayoutVars>
          <dgm:bulletEnabled val="1"/>
        </dgm:presLayoutVars>
      </dgm:prSet>
      <dgm:spPr/>
    </dgm:pt>
    <dgm:pt modelId="{288C25B8-1119-4D56-8D03-A7C33FA047ED}" type="pres">
      <dgm:prSet presAssocID="{6A1AFB7E-9E4A-4CC6-AF59-275CB2C3F0A0}" presName="TwoNodes_2" presStyleLbl="node1" presStyleIdx="1" presStyleCnt="2">
        <dgm:presLayoutVars>
          <dgm:bulletEnabled val="1"/>
        </dgm:presLayoutVars>
      </dgm:prSet>
      <dgm:spPr/>
    </dgm:pt>
    <dgm:pt modelId="{09A3E963-2633-4989-964A-B493C56C2C48}" type="pres">
      <dgm:prSet presAssocID="{6A1AFB7E-9E4A-4CC6-AF59-275CB2C3F0A0}" presName="TwoConn_1-2" presStyleLbl="fgAccFollowNode1" presStyleIdx="0" presStyleCnt="1">
        <dgm:presLayoutVars>
          <dgm:bulletEnabled val="1"/>
        </dgm:presLayoutVars>
      </dgm:prSet>
      <dgm:spPr/>
    </dgm:pt>
    <dgm:pt modelId="{3F6480DA-9D2E-4FC1-A17C-ACC9F80ACE4D}" type="pres">
      <dgm:prSet presAssocID="{6A1AFB7E-9E4A-4CC6-AF59-275CB2C3F0A0}" presName="TwoNodes_1_text" presStyleLbl="node1" presStyleIdx="1" presStyleCnt="2">
        <dgm:presLayoutVars>
          <dgm:bulletEnabled val="1"/>
        </dgm:presLayoutVars>
      </dgm:prSet>
      <dgm:spPr/>
    </dgm:pt>
    <dgm:pt modelId="{D4EBF695-7D5F-458E-B4E7-94C4E2F1C084}" type="pres">
      <dgm:prSet presAssocID="{6A1AFB7E-9E4A-4CC6-AF59-275CB2C3F0A0}" presName="TwoNodes_2_text" presStyleLbl="node1" presStyleIdx="1" presStyleCnt="2">
        <dgm:presLayoutVars>
          <dgm:bulletEnabled val="1"/>
        </dgm:presLayoutVars>
      </dgm:prSet>
      <dgm:spPr/>
    </dgm:pt>
  </dgm:ptLst>
  <dgm:cxnLst>
    <dgm:cxn modelId="{41698902-77AE-4569-BF85-D31595302F97}" type="presOf" srcId="{F5B29919-4319-4F9B-896E-A4EC1BC9D3E4}" destId="{D4EBF695-7D5F-458E-B4E7-94C4E2F1C084}" srcOrd="1" destOrd="1" presId="urn:microsoft.com/office/officeart/2005/8/layout/vProcess5"/>
    <dgm:cxn modelId="{744D5006-9B6D-48CD-8E3A-1C50076D8F98}" srcId="{728D4E7F-D3EC-482E-9EB6-25DC4ADA9702}" destId="{F5B29919-4319-4F9B-896E-A4EC1BC9D3E4}" srcOrd="0" destOrd="0" parTransId="{AC0A40EB-2661-4664-AC2C-94B12032A00D}" sibTransId="{DEC6ACA8-8079-435A-80CF-8A77D2785A56}"/>
    <dgm:cxn modelId="{7E6E6C27-724E-4E07-B2A3-658EDDA95498}" type="presOf" srcId="{DAA7D04A-05C4-4093-9FF9-785E42ED4634}" destId="{3F6480DA-9D2E-4FC1-A17C-ACC9F80ACE4D}" srcOrd="1" destOrd="0" presId="urn:microsoft.com/office/officeart/2005/8/layout/vProcess5"/>
    <dgm:cxn modelId="{48DF3F28-813B-49DB-8870-7677A18271A2}" type="presOf" srcId="{728D4E7F-D3EC-482E-9EB6-25DC4ADA9702}" destId="{288C25B8-1119-4D56-8D03-A7C33FA047ED}" srcOrd="0" destOrd="0" presId="urn:microsoft.com/office/officeart/2005/8/layout/vProcess5"/>
    <dgm:cxn modelId="{7A152A32-CE38-4423-83FA-E25C3C4A5481}" type="presOf" srcId="{B761E016-74DF-4166-A022-B8DDA8B08C71}" destId="{3F6480DA-9D2E-4FC1-A17C-ACC9F80ACE4D}" srcOrd="1" destOrd="1" presId="urn:microsoft.com/office/officeart/2005/8/layout/vProcess5"/>
    <dgm:cxn modelId="{15389032-4525-4189-A08B-EC9870FE03AA}" srcId="{6A1AFB7E-9E4A-4CC6-AF59-275CB2C3F0A0}" destId="{728D4E7F-D3EC-482E-9EB6-25DC4ADA9702}" srcOrd="1" destOrd="0" parTransId="{1DD38983-4DB7-4143-9BB3-FAAD9FCFB89E}" sibTransId="{84AE5C56-D5CB-408E-A878-B5DAEF031997}"/>
    <dgm:cxn modelId="{670D0D37-A41E-4458-9661-F5EA71705646}" type="presOf" srcId="{B761E016-74DF-4166-A022-B8DDA8B08C71}" destId="{8E9FAFE5-4D15-45EE-BF6F-40D5BA15C802}" srcOrd="0" destOrd="1" presId="urn:microsoft.com/office/officeart/2005/8/layout/vProcess5"/>
    <dgm:cxn modelId="{AD49933A-D597-4FA0-B601-B3A81BBF8AEA}" type="presOf" srcId="{B5E362E2-0E4B-4824-B778-80CA12FE455B}" destId="{8E9FAFE5-4D15-45EE-BF6F-40D5BA15C802}" srcOrd="0" destOrd="2" presId="urn:microsoft.com/office/officeart/2005/8/layout/vProcess5"/>
    <dgm:cxn modelId="{7A5FB13F-C22E-4458-B8B0-6289A72DF2C1}" type="presOf" srcId="{B5E362E2-0E4B-4824-B778-80CA12FE455B}" destId="{3F6480DA-9D2E-4FC1-A17C-ACC9F80ACE4D}" srcOrd="1" destOrd="2" presId="urn:microsoft.com/office/officeart/2005/8/layout/vProcess5"/>
    <dgm:cxn modelId="{D1948350-008B-4A2D-AFC8-51397DD4EE67}" type="presOf" srcId="{DAA7D04A-05C4-4093-9FF9-785E42ED4634}" destId="{8E9FAFE5-4D15-45EE-BF6F-40D5BA15C802}" srcOrd="0" destOrd="0" presId="urn:microsoft.com/office/officeart/2005/8/layout/vProcess5"/>
    <dgm:cxn modelId="{95F1455F-C8B7-41DC-BBCF-1D0E5E784E0B}" type="presOf" srcId="{6A1AFB7E-9E4A-4CC6-AF59-275CB2C3F0A0}" destId="{F1DE0BAC-3A16-4D6A-B291-AB41BAFD42C6}" srcOrd="0" destOrd="0" presId="urn:microsoft.com/office/officeart/2005/8/layout/vProcess5"/>
    <dgm:cxn modelId="{8EC7E667-5C9D-4B69-B618-54369C2F4DA6}" srcId="{DAA7D04A-05C4-4093-9FF9-785E42ED4634}" destId="{B761E016-74DF-4166-A022-B8DDA8B08C71}" srcOrd="0" destOrd="0" parTransId="{5E122AF6-0A00-4DFB-91EF-0299718683E7}" sibTransId="{ADBA232E-F3D2-4ABA-A3B7-80B99FF0F207}"/>
    <dgm:cxn modelId="{FC8D916D-1CD1-49C6-A223-31709BDD2138}" type="presOf" srcId="{645B6D90-2DCC-42C6-9C2D-46A184BFF5C2}" destId="{09A3E963-2633-4989-964A-B493C56C2C48}" srcOrd="0" destOrd="0" presId="urn:microsoft.com/office/officeart/2005/8/layout/vProcess5"/>
    <dgm:cxn modelId="{5F12CF7A-D31C-49C2-B60F-6090BE6A684F}" type="presOf" srcId="{F5B29919-4319-4F9B-896E-A4EC1BC9D3E4}" destId="{288C25B8-1119-4D56-8D03-A7C33FA047ED}" srcOrd="0" destOrd="1" presId="urn:microsoft.com/office/officeart/2005/8/layout/vProcess5"/>
    <dgm:cxn modelId="{FDC53F8C-65A0-43C8-A3BD-DCA502E74DE9}" srcId="{6A1AFB7E-9E4A-4CC6-AF59-275CB2C3F0A0}" destId="{DAA7D04A-05C4-4093-9FF9-785E42ED4634}" srcOrd="0" destOrd="0" parTransId="{2E7D23E6-C687-48BD-AB24-237AE7A34DEF}" sibTransId="{645B6D90-2DCC-42C6-9C2D-46A184BFF5C2}"/>
    <dgm:cxn modelId="{0F285EA7-0392-4EC1-89ED-8ED0CA865DD6}" type="presOf" srcId="{728D4E7F-D3EC-482E-9EB6-25DC4ADA9702}" destId="{D4EBF695-7D5F-458E-B4E7-94C4E2F1C084}" srcOrd="1" destOrd="0" presId="urn:microsoft.com/office/officeart/2005/8/layout/vProcess5"/>
    <dgm:cxn modelId="{B1598CB9-7025-4AB2-A1FB-9C3D0EFDE166}" srcId="{B761E016-74DF-4166-A022-B8DDA8B08C71}" destId="{B5E362E2-0E4B-4824-B778-80CA12FE455B}" srcOrd="0" destOrd="0" parTransId="{A2AC3E5C-47C1-4B11-B9C2-1F257946C610}" sibTransId="{006D8982-D877-43F0-9BE4-F4B5764CEC3D}"/>
    <dgm:cxn modelId="{F39A66B8-C0AB-4C0C-A93A-C4DF6E2A48C8}" type="presParOf" srcId="{F1DE0BAC-3A16-4D6A-B291-AB41BAFD42C6}" destId="{DE71C8F7-979A-4E29-8D5B-2F0CA7D7DE6B}" srcOrd="0" destOrd="0" presId="urn:microsoft.com/office/officeart/2005/8/layout/vProcess5"/>
    <dgm:cxn modelId="{0D1C4E02-C122-4CBC-AEB1-BEF2B65A82C5}" type="presParOf" srcId="{F1DE0BAC-3A16-4D6A-B291-AB41BAFD42C6}" destId="{8E9FAFE5-4D15-45EE-BF6F-40D5BA15C802}" srcOrd="1" destOrd="0" presId="urn:microsoft.com/office/officeart/2005/8/layout/vProcess5"/>
    <dgm:cxn modelId="{819F1A96-3255-4EFA-9845-03290C791EE4}" type="presParOf" srcId="{F1DE0BAC-3A16-4D6A-B291-AB41BAFD42C6}" destId="{288C25B8-1119-4D56-8D03-A7C33FA047ED}" srcOrd="2" destOrd="0" presId="urn:microsoft.com/office/officeart/2005/8/layout/vProcess5"/>
    <dgm:cxn modelId="{DD81BDAE-BDB6-44A8-BD4A-F2C5B3F5CC76}" type="presParOf" srcId="{F1DE0BAC-3A16-4D6A-B291-AB41BAFD42C6}" destId="{09A3E963-2633-4989-964A-B493C56C2C48}" srcOrd="3" destOrd="0" presId="urn:microsoft.com/office/officeart/2005/8/layout/vProcess5"/>
    <dgm:cxn modelId="{2F69D452-8F3F-4BD9-AE57-04E15E3946EA}" type="presParOf" srcId="{F1DE0BAC-3A16-4D6A-B291-AB41BAFD42C6}" destId="{3F6480DA-9D2E-4FC1-A17C-ACC9F80ACE4D}" srcOrd="4" destOrd="0" presId="urn:microsoft.com/office/officeart/2005/8/layout/vProcess5"/>
    <dgm:cxn modelId="{28A791AA-4E68-4C02-958B-4B3BF3AE7E12}" type="presParOf" srcId="{F1DE0BAC-3A16-4D6A-B291-AB41BAFD42C6}" destId="{D4EBF695-7D5F-458E-B4E7-94C4E2F1C08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4643ED-6A3A-4AA9-8120-4E256C1A8B5F}" type="doc">
      <dgm:prSet loTypeId="urn:microsoft.com/office/officeart/2016/7/layout/VerticalSolidActionList" loCatId="List" qsTypeId="urn:microsoft.com/office/officeart/2005/8/quickstyle/simple1" qsCatId="simple" csTypeId="urn:microsoft.com/office/officeart/2005/8/colors/accent0_3" csCatId="mainScheme"/>
      <dgm:spPr/>
      <dgm:t>
        <a:bodyPr/>
        <a:lstStyle/>
        <a:p>
          <a:endParaRPr lang="en-US"/>
        </a:p>
      </dgm:t>
    </dgm:pt>
    <dgm:pt modelId="{D25CF13F-60C1-46AD-917B-B2C7EF1F2896}">
      <dgm:prSet/>
      <dgm:spPr/>
      <dgm:t>
        <a:bodyPr/>
        <a:lstStyle/>
        <a:p>
          <a:r>
            <a:rPr lang="en-US"/>
            <a:t>Educate</a:t>
          </a:r>
        </a:p>
      </dgm:t>
    </dgm:pt>
    <dgm:pt modelId="{7FC05810-67E6-422E-86F4-E0E33051D8BF}" type="parTrans" cxnId="{C0FF5B48-A936-4B2E-8887-9A70512D93B7}">
      <dgm:prSet/>
      <dgm:spPr/>
      <dgm:t>
        <a:bodyPr/>
        <a:lstStyle/>
        <a:p>
          <a:endParaRPr lang="en-US"/>
        </a:p>
      </dgm:t>
    </dgm:pt>
    <dgm:pt modelId="{8700B82E-1015-4C29-A6FF-B901FA1DA7D7}" type="sibTrans" cxnId="{C0FF5B48-A936-4B2E-8887-9A70512D93B7}">
      <dgm:prSet/>
      <dgm:spPr/>
      <dgm:t>
        <a:bodyPr/>
        <a:lstStyle/>
        <a:p>
          <a:endParaRPr lang="en-US"/>
        </a:p>
      </dgm:t>
    </dgm:pt>
    <dgm:pt modelId="{8A1C7191-1B92-4884-948A-127D0DD740A8}">
      <dgm:prSet/>
      <dgm:spPr/>
      <dgm:t>
        <a:bodyPr/>
        <a:lstStyle/>
        <a:p>
          <a:r>
            <a:rPr lang="en-US"/>
            <a:t>Educate clients on the importance of preventive care and recommend specific plan</a:t>
          </a:r>
        </a:p>
      </dgm:t>
    </dgm:pt>
    <dgm:pt modelId="{E4B03F86-D7E8-4860-B685-F5A8F63D3D50}" type="parTrans" cxnId="{CD96FA06-BA55-44F5-A07C-6B927E733A09}">
      <dgm:prSet/>
      <dgm:spPr/>
      <dgm:t>
        <a:bodyPr/>
        <a:lstStyle/>
        <a:p>
          <a:endParaRPr lang="en-US"/>
        </a:p>
      </dgm:t>
    </dgm:pt>
    <dgm:pt modelId="{9B15F67D-1522-4348-92A7-3EE5EB3C65EA}" type="sibTrans" cxnId="{CD96FA06-BA55-44F5-A07C-6B927E733A09}">
      <dgm:prSet/>
      <dgm:spPr/>
      <dgm:t>
        <a:bodyPr/>
        <a:lstStyle/>
        <a:p>
          <a:endParaRPr lang="en-US"/>
        </a:p>
      </dgm:t>
    </dgm:pt>
    <dgm:pt modelId="{5E43C8C6-2C11-42FB-ABE4-E9E9902C0A05}">
      <dgm:prSet/>
      <dgm:spPr/>
      <dgm:t>
        <a:bodyPr/>
        <a:lstStyle/>
        <a:p>
          <a:r>
            <a:rPr lang="en-US"/>
            <a:t>Use</a:t>
          </a:r>
        </a:p>
      </dgm:t>
    </dgm:pt>
    <dgm:pt modelId="{F77A3B31-8DDD-4906-85CB-EF7ADE0F9903}" type="parTrans" cxnId="{888C26F2-DA56-478F-95A5-C7E09580AE8F}">
      <dgm:prSet/>
      <dgm:spPr/>
      <dgm:t>
        <a:bodyPr/>
        <a:lstStyle/>
        <a:p>
          <a:endParaRPr lang="en-US"/>
        </a:p>
      </dgm:t>
    </dgm:pt>
    <dgm:pt modelId="{99381ACC-5942-4DA4-AF6A-BA26E05A0922}" type="sibTrans" cxnId="{888C26F2-DA56-478F-95A5-C7E09580AE8F}">
      <dgm:prSet/>
      <dgm:spPr/>
      <dgm:t>
        <a:bodyPr/>
        <a:lstStyle/>
        <a:p>
          <a:endParaRPr lang="en-US"/>
        </a:p>
      </dgm:t>
    </dgm:pt>
    <dgm:pt modelId="{2F7A2296-80FE-4CE7-8E7B-43E180F16823}">
      <dgm:prSet/>
      <dgm:spPr/>
      <dgm:t>
        <a:bodyPr/>
        <a:lstStyle/>
        <a:p>
          <a:r>
            <a:rPr lang="en-US" dirty="0"/>
            <a:t>Use tools such as pet health report cards and pet health libraries to educate on preventive medicine</a:t>
          </a:r>
        </a:p>
      </dgm:t>
    </dgm:pt>
    <dgm:pt modelId="{C68F3C26-B719-4F73-8DC1-9B49DE3CEDA1}" type="parTrans" cxnId="{75B8AF18-BA84-43F8-838C-AD81F1D61D80}">
      <dgm:prSet/>
      <dgm:spPr/>
      <dgm:t>
        <a:bodyPr/>
        <a:lstStyle/>
        <a:p>
          <a:endParaRPr lang="en-US"/>
        </a:p>
      </dgm:t>
    </dgm:pt>
    <dgm:pt modelId="{D550694D-F3C4-4354-8269-ED693C99BECC}" type="sibTrans" cxnId="{75B8AF18-BA84-43F8-838C-AD81F1D61D80}">
      <dgm:prSet/>
      <dgm:spPr/>
      <dgm:t>
        <a:bodyPr/>
        <a:lstStyle/>
        <a:p>
          <a:endParaRPr lang="en-US"/>
        </a:p>
      </dgm:t>
    </dgm:pt>
    <dgm:pt modelId="{149DE848-8E1F-4F17-A2D3-DF1718CE047C}">
      <dgm:prSet/>
      <dgm:spPr/>
      <dgm:t>
        <a:bodyPr/>
        <a:lstStyle/>
        <a:p>
          <a:r>
            <a:rPr lang="en-US"/>
            <a:t>Examine</a:t>
          </a:r>
        </a:p>
      </dgm:t>
    </dgm:pt>
    <dgm:pt modelId="{F8D4A0CB-F083-4F7C-91FB-74DC52E6111A}" type="parTrans" cxnId="{6A5E6C16-D091-42D8-B2EF-977D0DD3DDEB}">
      <dgm:prSet/>
      <dgm:spPr/>
      <dgm:t>
        <a:bodyPr/>
        <a:lstStyle/>
        <a:p>
          <a:endParaRPr lang="en-US"/>
        </a:p>
      </dgm:t>
    </dgm:pt>
    <dgm:pt modelId="{5535A2D8-CDEC-4F43-AF94-AA69DD3620B1}" type="sibTrans" cxnId="{6A5E6C16-D091-42D8-B2EF-977D0DD3DDEB}">
      <dgm:prSet/>
      <dgm:spPr/>
      <dgm:t>
        <a:bodyPr/>
        <a:lstStyle/>
        <a:p>
          <a:endParaRPr lang="en-US"/>
        </a:p>
      </dgm:t>
    </dgm:pt>
    <dgm:pt modelId="{DDD3D729-8299-46B1-A4E7-5D27D01E2C17}">
      <dgm:prSet/>
      <dgm:spPr/>
      <dgm:t>
        <a:bodyPr/>
        <a:lstStyle/>
        <a:p>
          <a:r>
            <a:rPr lang="en-US"/>
            <a:t>Examine pets to confirm prognosis and eligibility</a:t>
          </a:r>
        </a:p>
      </dgm:t>
    </dgm:pt>
    <dgm:pt modelId="{C2749E33-19C9-41AD-8AB2-52329FC1AD4C}" type="parTrans" cxnId="{F6D7F53F-4651-4A5E-844E-1419AC387CC6}">
      <dgm:prSet/>
      <dgm:spPr/>
      <dgm:t>
        <a:bodyPr/>
        <a:lstStyle/>
        <a:p>
          <a:endParaRPr lang="en-US"/>
        </a:p>
      </dgm:t>
    </dgm:pt>
    <dgm:pt modelId="{067B2413-D3EA-4460-8903-CB4451252619}" type="sibTrans" cxnId="{F6D7F53F-4651-4A5E-844E-1419AC387CC6}">
      <dgm:prSet/>
      <dgm:spPr/>
      <dgm:t>
        <a:bodyPr/>
        <a:lstStyle/>
        <a:p>
          <a:endParaRPr lang="en-US"/>
        </a:p>
      </dgm:t>
    </dgm:pt>
    <dgm:pt modelId="{C92F64C7-58DA-4074-8D24-52A3B5D528E8}">
      <dgm:prSet/>
      <dgm:spPr/>
      <dgm:t>
        <a:bodyPr/>
        <a:lstStyle/>
        <a:p>
          <a:r>
            <a:rPr lang="en-US"/>
            <a:t>Share</a:t>
          </a:r>
        </a:p>
      </dgm:t>
    </dgm:pt>
    <dgm:pt modelId="{C964CD3B-C3AD-459D-8B7B-1E7E22E45DF8}" type="parTrans" cxnId="{DA05A881-0062-4E7F-B2C0-FC886A96200A}">
      <dgm:prSet/>
      <dgm:spPr/>
      <dgm:t>
        <a:bodyPr/>
        <a:lstStyle/>
        <a:p>
          <a:endParaRPr lang="en-US"/>
        </a:p>
      </dgm:t>
    </dgm:pt>
    <dgm:pt modelId="{77387B34-24F6-4197-9B67-9FCBC7E881A9}" type="sibTrans" cxnId="{DA05A881-0062-4E7F-B2C0-FC886A96200A}">
      <dgm:prSet/>
      <dgm:spPr/>
      <dgm:t>
        <a:bodyPr/>
        <a:lstStyle/>
        <a:p>
          <a:endParaRPr lang="en-US"/>
        </a:p>
      </dgm:t>
    </dgm:pt>
    <dgm:pt modelId="{2DB5C5C6-C3D3-4169-BC74-ADEE5390498A}">
      <dgm:prSet/>
      <dgm:spPr/>
      <dgm:t>
        <a:bodyPr/>
        <a:lstStyle/>
        <a:p>
          <a:r>
            <a:rPr lang="en-US"/>
            <a:t>Share success stories with team and other clients</a:t>
          </a:r>
        </a:p>
      </dgm:t>
    </dgm:pt>
    <dgm:pt modelId="{2419B5A4-20BF-4BB4-B01E-B7EEB1AEFF19}" type="parTrans" cxnId="{D4609115-4F2A-4BAF-B57D-EAC5E9B523D5}">
      <dgm:prSet/>
      <dgm:spPr/>
      <dgm:t>
        <a:bodyPr/>
        <a:lstStyle/>
        <a:p>
          <a:endParaRPr lang="en-US"/>
        </a:p>
      </dgm:t>
    </dgm:pt>
    <dgm:pt modelId="{7B740000-5D16-43E6-BAE1-EA7AF925526D}" type="sibTrans" cxnId="{D4609115-4F2A-4BAF-B57D-EAC5E9B523D5}">
      <dgm:prSet/>
      <dgm:spPr/>
      <dgm:t>
        <a:bodyPr/>
        <a:lstStyle/>
        <a:p>
          <a:endParaRPr lang="en-US"/>
        </a:p>
      </dgm:t>
    </dgm:pt>
    <dgm:pt modelId="{D57ECCCD-16E5-4E57-94B5-64D7492151F1}">
      <dgm:prSet/>
      <dgm:spPr/>
      <dgm:t>
        <a:bodyPr/>
        <a:lstStyle/>
        <a:p>
          <a:r>
            <a:rPr lang="en-US"/>
            <a:t>Build</a:t>
          </a:r>
        </a:p>
      </dgm:t>
    </dgm:pt>
    <dgm:pt modelId="{3C4E2D5C-99C2-4A88-BAE4-B5DE43AAB453}" type="parTrans" cxnId="{5FFA916C-786B-44BA-9E46-C1331D296D6C}">
      <dgm:prSet/>
      <dgm:spPr/>
      <dgm:t>
        <a:bodyPr/>
        <a:lstStyle/>
        <a:p>
          <a:endParaRPr lang="en-US"/>
        </a:p>
      </dgm:t>
    </dgm:pt>
    <dgm:pt modelId="{7C3AD920-E03B-4A37-9C8F-A100D0740674}" type="sibTrans" cxnId="{5FFA916C-786B-44BA-9E46-C1331D296D6C}">
      <dgm:prSet/>
      <dgm:spPr/>
      <dgm:t>
        <a:bodyPr/>
        <a:lstStyle/>
        <a:p>
          <a:endParaRPr lang="en-US"/>
        </a:p>
      </dgm:t>
    </dgm:pt>
    <dgm:pt modelId="{80ECAF3F-62B4-4314-8713-DB5284379D3E}">
      <dgm:prSet/>
      <dgm:spPr/>
      <dgm:t>
        <a:bodyPr/>
        <a:lstStyle/>
        <a:p>
          <a:r>
            <a:rPr lang="en-US"/>
            <a:t>Build veterinarian-pet owner partnership and increase practice loyalty</a:t>
          </a:r>
        </a:p>
      </dgm:t>
    </dgm:pt>
    <dgm:pt modelId="{333617D9-A036-45D6-A8F2-B18C3B97008C}" type="parTrans" cxnId="{EAF88B55-39B3-485B-A054-78F168D752F8}">
      <dgm:prSet/>
      <dgm:spPr/>
      <dgm:t>
        <a:bodyPr/>
        <a:lstStyle/>
        <a:p>
          <a:endParaRPr lang="en-US"/>
        </a:p>
      </dgm:t>
    </dgm:pt>
    <dgm:pt modelId="{1CE88841-7E84-4433-B8AE-A94C0B265BD5}" type="sibTrans" cxnId="{EAF88B55-39B3-485B-A054-78F168D752F8}">
      <dgm:prSet/>
      <dgm:spPr/>
      <dgm:t>
        <a:bodyPr/>
        <a:lstStyle/>
        <a:p>
          <a:endParaRPr lang="en-US"/>
        </a:p>
      </dgm:t>
    </dgm:pt>
    <dgm:pt modelId="{AF6F0D21-90AA-4B38-8499-BEA8B2201C89}" type="pres">
      <dgm:prSet presAssocID="{A04643ED-6A3A-4AA9-8120-4E256C1A8B5F}" presName="Name0" presStyleCnt="0">
        <dgm:presLayoutVars>
          <dgm:dir/>
          <dgm:animLvl val="lvl"/>
          <dgm:resizeHandles val="exact"/>
        </dgm:presLayoutVars>
      </dgm:prSet>
      <dgm:spPr/>
    </dgm:pt>
    <dgm:pt modelId="{65E6420B-4649-4788-B6B0-B1BA21B4F34C}" type="pres">
      <dgm:prSet presAssocID="{D25CF13F-60C1-46AD-917B-B2C7EF1F2896}" presName="linNode" presStyleCnt="0"/>
      <dgm:spPr/>
    </dgm:pt>
    <dgm:pt modelId="{7B01ECDF-28B8-491B-8A5D-F9C8079F726C}" type="pres">
      <dgm:prSet presAssocID="{D25CF13F-60C1-46AD-917B-B2C7EF1F2896}" presName="parentText" presStyleLbl="alignNode1" presStyleIdx="0" presStyleCnt="5">
        <dgm:presLayoutVars>
          <dgm:chMax val="1"/>
          <dgm:bulletEnabled/>
        </dgm:presLayoutVars>
      </dgm:prSet>
      <dgm:spPr/>
    </dgm:pt>
    <dgm:pt modelId="{EA972E49-AAA0-4FED-8DFE-2E275EE53E11}" type="pres">
      <dgm:prSet presAssocID="{D25CF13F-60C1-46AD-917B-B2C7EF1F2896}" presName="descendantText" presStyleLbl="alignAccFollowNode1" presStyleIdx="0" presStyleCnt="5">
        <dgm:presLayoutVars>
          <dgm:bulletEnabled/>
        </dgm:presLayoutVars>
      </dgm:prSet>
      <dgm:spPr/>
    </dgm:pt>
    <dgm:pt modelId="{C5D4BDE2-3CF5-46F4-A0BB-9660096B5F71}" type="pres">
      <dgm:prSet presAssocID="{8700B82E-1015-4C29-A6FF-B901FA1DA7D7}" presName="sp" presStyleCnt="0"/>
      <dgm:spPr/>
    </dgm:pt>
    <dgm:pt modelId="{7E8FED9C-FAD9-481E-A826-7701E29FF2A8}" type="pres">
      <dgm:prSet presAssocID="{5E43C8C6-2C11-42FB-ABE4-E9E9902C0A05}" presName="linNode" presStyleCnt="0"/>
      <dgm:spPr/>
    </dgm:pt>
    <dgm:pt modelId="{E1452CD0-822E-40F3-89DA-F987CB4211D4}" type="pres">
      <dgm:prSet presAssocID="{5E43C8C6-2C11-42FB-ABE4-E9E9902C0A05}" presName="parentText" presStyleLbl="alignNode1" presStyleIdx="1" presStyleCnt="5">
        <dgm:presLayoutVars>
          <dgm:chMax val="1"/>
          <dgm:bulletEnabled/>
        </dgm:presLayoutVars>
      </dgm:prSet>
      <dgm:spPr/>
    </dgm:pt>
    <dgm:pt modelId="{40F96754-9C20-4430-80FA-E9ADBFCC5CC3}" type="pres">
      <dgm:prSet presAssocID="{5E43C8C6-2C11-42FB-ABE4-E9E9902C0A05}" presName="descendantText" presStyleLbl="alignAccFollowNode1" presStyleIdx="1" presStyleCnt="5">
        <dgm:presLayoutVars>
          <dgm:bulletEnabled/>
        </dgm:presLayoutVars>
      </dgm:prSet>
      <dgm:spPr/>
    </dgm:pt>
    <dgm:pt modelId="{C829B8BE-4851-4A21-9107-68A793C7D126}" type="pres">
      <dgm:prSet presAssocID="{99381ACC-5942-4DA4-AF6A-BA26E05A0922}" presName="sp" presStyleCnt="0"/>
      <dgm:spPr/>
    </dgm:pt>
    <dgm:pt modelId="{C8660DA9-8428-4D82-80C1-0EE09CFFDB09}" type="pres">
      <dgm:prSet presAssocID="{149DE848-8E1F-4F17-A2D3-DF1718CE047C}" presName="linNode" presStyleCnt="0"/>
      <dgm:spPr/>
    </dgm:pt>
    <dgm:pt modelId="{BFDB15B5-46BE-4279-8E69-EF6C3A2B761C}" type="pres">
      <dgm:prSet presAssocID="{149DE848-8E1F-4F17-A2D3-DF1718CE047C}" presName="parentText" presStyleLbl="alignNode1" presStyleIdx="2" presStyleCnt="5">
        <dgm:presLayoutVars>
          <dgm:chMax val="1"/>
          <dgm:bulletEnabled/>
        </dgm:presLayoutVars>
      </dgm:prSet>
      <dgm:spPr/>
    </dgm:pt>
    <dgm:pt modelId="{77AA1EFF-F271-444B-AEAF-FEE6BD540B38}" type="pres">
      <dgm:prSet presAssocID="{149DE848-8E1F-4F17-A2D3-DF1718CE047C}" presName="descendantText" presStyleLbl="alignAccFollowNode1" presStyleIdx="2" presStyleCnt="5">
        <dgm:presLayoutVars>
          <dgm:bulletEnabled/>
        </dgm:presLayoutVars>
      </dgm:prSet>
      <dgm:spPr/>
    </dgm:pt>
    <dgm:pt modelId="{3512066C-243D-4C4D-A64C-9BA494043DF1}" type="pres">
      <dgm:prSet presAssocID="{5535A2D8-CDEC-4F43-AF94-AA69DD3620B1}" presName="sp" presStyleCnt="0"/>
      <dgm:spPr/>
    </dgm:pt>
    <dgm:pt modelId="{17EBB212-D560-4333-B96C-E412DA712FB2}" type="pres">
      <dgm:prSet presAssocID="{C92F64C7-58DA-4074-8D24-52A3B5D528E8}" presName="linNode" presStyleCnt="0"/>
      <dgm:spPr/>
    </dgm:pt>
    <dgm:pt modelId="{98373AB4-C74E-410C-9993-5787BAAA0C9F}" type="pres">
      <dgm:prSet presAssocID="{C92F64C7-58DA-4074-8D24-52A3B5D528E8}" presName="parentText" presStyleLbl="alignNode1" presStyleIdx="3" presStyleCnt="5">
        <dgm:presLayoutVars>
          <dgm:chMax val="1"/>
          <dgm:bulletEnabled/>
        </dgm:presLayoutVars>
      </dgm:prSet>
      <dgm:spPr/>
    </dgm:pt>
    <dgm:pt modelId="{568A47BA-D39A-4786-90C0-933D109BD4A3}" type="pres">
      <dgm:prSet presAssocID="{C92F64C7-58DA-4074-8D24-52A3B5D528E8}" presName="descendantText" presStyleLbl="alignAccFollowNode1" presStyleIdx="3" presStyleCnt="5">
        <dgm:presLayoutVars>
          <dgm:bulletEnabled/>
        </dgm:presLayoutVars>
      </dgm:prSet>
      <dgm:spPr/>
    </dgm:pt>
    <dgm:pt modelId="{F444F354-1EA8-4F3F-9158-4C1B764328C3}" type="pres">
      <dgm:prSet presAssocID="{77387B34-24F6-4197-9B67-9FCBC7E881A9}" presName="sp" presStyleCnt="0"/>
      <dgm:spPr/>
    </dgm:pt>
    <dgm:pt modelId="{B3C2057A-635F-40DD-8AB9-F5B3164CA5FB}" type="pres">
      <dgm:prSet presAssocID="{D57ECCCD-16E5-4E57-94B5-64D7492151F1}" presName="linNode" presStyleCnt="0"/>
      <dgm:spPr/>
    </dgm:pt>
    <dgm:pt modelId="{942B321B-07B9-4C9E-B666-930B412D19CB}" type="pres">
      <dgm:prSet presAssocID="{D57ECCCD-16E5-4E57-94B5-64D7492151F1}" presName="parentText" presStyleLbl="alignNode1" presStyleIdx="4" presStyleCnt="5">
        <dgm:presLayoutVars>
          <dgm:chMax val="1"/>
          <dgm:bulletEnabled/>
        </dgm:presLayoutVars>
      </dgm:prSet>
      <dgm:spPr/>
    </dgm:pt>
    <dgm:pt modelId="{AECEDF40-3D45-49D9-B181-22C273C6938A}" type="pres">
      <dgm:prSet presAssocID="{D57ECCCD-16E5-4E57-94B5-64D7492151F1}" presName="descendantText" presStyleLbl="alignAccFollowNode1" presStyleIdx="4" presStyleCnt="5">
        <dgm:presLayoutVars>
          <dgm:bulletEnabled/>
        </dgm:presLayoutVars>
      </dgm:prSet>
      <dgm:spPr/>
    </dgm:pt>
  </dgm:ptLst>
  <dgm:cxnLst>
    <dgm:cxn modelId="{CD96FA06-BA55-44F5-A07C-6B927E733A09}" srcId="{D25CF13F-60C1-46AD-917B-B2C7EF1F2896}" destId="{8A1C7191-1B92-4884-948A-127D0DD740A8}" srcOrd="0" destOrd="0" parTransId="{E4B03F86-D7E8-4860-B685-F5A8F63D3D50}" sibTransId="{9B15F67D-1522-4348-92A7-3EE5EB3C65EA}"/>
    <dgm:cxn modelId="{F512AE0D-E8AB-4527-A7BC-12ACC38706D5}" type="presOf" srcId="{149DE848-8E1F-4F17-A2D3-DF1718CE047C}" destId="{BFDB15B5-46BE-4279-8E69-EF6C3A2B761C}" srcOrd="0" destOrd="0" presId="urn:microsoft.com/office/officeart/2016/7/layout/VerticalSolidActionList"/>
    <dgm:cxn modelId="{EB69F110-B5E7-4F14-ABD1-C847CB4B95C2}" type="presOf" srcId="{D25CF13F-60C1-46AD-917B-B2C7EF1F2896}" destId="{7B01ECDF-28B8-491B-8A5D-F9C8079F726C}" srcOrd="0" destOrd="0" presId="urn:microsoft.com/office/officeart/2016/7/layout/VerticalSolidActionList"/>
    <dgm:cxn modelId="{D4609115-4F2A-4BAF-B57D-EAC5E9B523D5}" srcId="{C92F64C7-58DA-4074-8D24-52A3B5D528E8}" destId="{2DB5C5C6-C3D3-4169-BC74-ADEE5390498A}" srcOrd="0" destOrd="0" parTransId="{2419B5A4-20BF-4BB4-B01E-B7EEB1AEFF19}" sibTransId="{7B740000-5D16-43E6-BAE1-EA7AF925526D}"/>
    <dgm:cxn modelId="{6A5E6C16-D091-42D8-B2EF-977D0DD3DDEB}" srcId="{A04643ED-6A3A-4AA9-8120-4E256C1A8B5F}" destId="{149DE848-8E1F-4F17-A2D3-DF1718CE047C}" srcOrd="2" destOrd="0" parTransId="{F8D4A0CB-F083-4F7C-91FB-74DC52E6111A}" sibTransId="{5535A2D8-CDEC-4F43-AF94-AA69DD3620B1}"/>
    <dgm:cxn modelId="{75B8AF18-BA84-43F8-838C-AD81F1D61D80}" srcId="{5E43C8C6-2C11-42FB-ABE4-E9E9902C0A05}" destId="{2F7A2296-80FE-4CE7-8E7B-43E180F16823}" srcOrd="0" destOrd="0" parTransId="{C68F3C26-B719-4F73-8DC1-9B49DE3CEDA1}" sibTransId="{D550694D-F3C4-4354-8269-ED693C99BECC}"/>
    <dgm:cxn modelId="{6180AE36-A0A0-4528-8FFE-E139B291BDFF}" type="presOf" srcId="{8A1C7191-1B92-4884-948A-127D0DD740A8}" destId="{EA972E49-AAA0-4FED-8DFE-2E275EE53E11}" srcOrd="0" destOrd="0" presId="urn:microsoft.com/office/officeart/2016/7/layout/VerticalSolidActionList"/>
    <dgm:cxn modelId="{0F4C143D-21EB-496C-A65F-C54518F19245}" type="presOf" srcId="{DDD3D729-8299-46B1-A4E7-5D27D01E2C17}" destId="{77AA1EFF-F271-444B-AEAF-FEE6BD540B38}" srcOrd="0" destOrd="0" presId="urn:microsoft.com/office/officeart/2016/7/layout/VerticalSolidActionList"/>
    <dgm:cxn modelId="{F6D7F53F-4651-4A5E-844E-1419AC387CC6}" srcId="{149DE848-8E1F-4F17-A2D3-DF1718CE047C}" destId="{DDD3D729-8299-46B1-A4E7-5D27D01E2C17}" srcOrd="0" destOrd="0" parTransId="{C2749E33-19C9-41AD-8AB2-52329FC1AD4C}" sibTransId="{067B2413-D3EA-4460-8903-CB4451252619}"/>
    <dgm:cxn modelId="{A7B2C340-9EE6-4444-A7C2-C3B451EFD826}" type="presOf" srcId="{5E43C8C6-2C11-42FB-ABE4-E9E9902C0A05}" destId="{E1452CD0-822E-40F3-89DA-F987CB4211D4}" srcOrd="0" destOrd="0" presId="urn:microsoft.com/office/officeart/2016/7/layout/VerticalSolidActionList"/>
    <dgm:cxn modelId="{759A1747-6126-4977-9DFB-74B3EAE86349}" type="presOf" srcId="{A04643ED-6A3A-4AA9-8120-4E256C1A8B5F}" destId="{AF6F0D21-90AA-4B38-8499-BEA8B2201C89}" srcOrd="0" destOrd="0" presId="urn:microsoft.com/office/officeart/2016/7/layout/VerticalSolidActionList"/>
    <dgm:cxn modelId="{C0FF5B48-A936-4B2E-8887-9A70512D93B7}" srcId="{A04643ED-6A3A-4AA9-8120-4E256C1A8B5F}" destId="{D25CF13F-60C1-46AD-917B-B2C7EF1F2896}" srcOrd="0" destOrd="0" parTransId="{7FC05810-67E6-422E-86F4-E0E33051D8BF}" sibTransId="{8700B82E-1015-4C29-A6FF-B901FA1DA7D7}"/>
    <dgm:cxn modelId="{EAF88B55-39B3-485B-A054-78F168D752F8}" srcId="{D57ECCCD-16E5-4E57-94B5-64D7492151F1}" destId="{80ECAF3F-62B4-4314-8713-DB5284379D3E}" srcOrd="0" destOrd="0" parTransId="{333617D9-A036-45D6-A8F2-B18C3B97008C}" sibTransId="{1CE88841-7E84-4433-B8AE-A94C0B265BD5}"/>
    <dgm:cxn modelId="{6A485D60-7F71-44C7-98FB-4B85B07C948D}" type="presOf" srcId="{2DB5C5C6-C3D3-4169-BC74-ADEE5390498A}" destId="{568A47BA-D39A-4786-90C0-933D109BD4A3}" srcOrd="0" destOrd="0" presId="urn:microsoft.com/office/officeart/2016/7/layout/VerticalSolidActionList"/>
    <dgm:cxn modelId="{71E50761-939E-4B06-9F9F-0E100D049472}" type="presOf" srcId="{2F7A2296-80FE-4CE7-8E7B-43E180F16823}" destId="{40F96754-9C20-4430-80FA-E9ADBFCC5CC3}" srcOrd="0" destOrd="0" presId="urn:microsoft.com/office/officeart/2016/7/layout/VerticalSolidActionList"/>
    <dgm:cxn modelId="{5FFA916C-786B-44BA-9E46-C1331D296D6C}" srcId="{A04643ED-6A3A-4AA9-8120-4E256C1A8B5F}" destId="{D57ECCCD-16E5-4E57-94B5-64D7492151F1}" srcOrd="4" destOrd="0" parTransId="{3C4E2D5C-99C2-4A88-BAE4-B5DE43AAB453}" sibTransId="{7C3AD920-E03B-4A37-9C8F-A100D0740674}"/>
    <dgm:cxn modelId="{DA05A881-0062-4E7F-B2C0-FC886A96200A}" srcId="{A04643ED-6A3A-4AA9-8120-4E256C1A8B5F}" destId="{C92F64C7-58DA-4074-8D24-52A3B5D528E8}" srcOrd="3" destOrd="0" parTransId="{C964CD3B-C3AD-459D-8B7B-1E7E22E45DF8}" sibTransId="{77387B34-24F6-4197-9B67-9FCBC7E881A9}"/>
    <dgm:cxn modelId="{B04F13A1-B052-4E22-9080-3C9D22421F07}" type="presOf" srcId="{C92F64C7-58DA-4074-8D24-52A3B5D528E8}" destId="{98373AB4-C74E-410C-9993-5787BAAA0C9F}" srcOrd="0" destOrd="0" presId="urn:microsoft.com/office/officeart/2016/7/layout/VerticalSolidActionList"/>
    <dgm:cxn modelId="{A23CF1DE-C30A-4EA5-A195-754F097E1180}" type="presOf" srcId="{D57ECCCD-16E5-4E57-94B5-64D7492151F1}" destId="{942B321B-07B9-4C9E-B666-930B412D19CB}" srcOrd="0" destOrd="0" presId="urn:microsoft.com/office/officeart/2016/7/layout/VerticalSolidActionList"/>
    <dgm:cxn modelId="{888C26F2-DA56-478F-95A5-C7E09580AE8F}" srcId="{A04643ED-6A3A-4AA9-8120-4E256C1A8B5F}" destId="{5E43C8C6-2C11-42FB-ABE4-E9E9902C0A05}" srcOrd="1" destOrd="0" parTransId="{F77A3B31-8DDD-4906-85CB-EF7ADE0F9903}" sibTransId="{99381ACC-5942-4DA4-AF6A-BA26E05A0922}"/>
    <dgm:cxn modelId="{52120EF8-9947-4620-A46B-17EC9230901D}" type="presOf" srcId="{80ECAF3F-62B4-4314-8713-DB5284379D3E}" destId="{AECEDF40-3D45-49D9-B181-22C273C6938A}" srcOrd="0" destOrd="0" presId="urn:microsoft.com/office/officeart/2016/7/layout/VerticalSolidActionList"/>
    <dgm:cxn modelId="{A8EA6151-AFBC-4553-8DA6-868359D547AB}" type="presParOf" srcId="{AF6F0D21-90AA-4B38-8499-BEA8B2201C89}" destId="{65E6420B-4649-4788-B6B0-B1BA21B4F34C}" srcOrd="0" destOrd="0" presId="urn:microsoft.com/office/officeart/2016/7/layout/VerticalSolidActionList"/>
    <dgm:cxn modelId="{F90A2813-8B35-4752-A144-4B5CCBEF4ECD}" type="presParOf" srcId="{65E6420B-4649-4788-B6B0-B1BA21B4F34C}" destId="{7B01ECDF-28B8-491B-8A5D-F9C8079F726C}" srcOrd="0" destOrd="0" presId="urn:microsoft.com/office/officeart/2016/7/layout/VerticalSolidActionList"/>
    <dgm:cxn modelId="{A5679371-D763-4FD6-A8EC-C48526D2D866}" type="presParOf" srcId="{65E6420B-4649-4788-B6B0-B1BA21B4F34C}" destId="{EA972E49-AAA0-4FED-8DFE-2E275EE53E11}" srcOrd="1" destOrd="0" presId="urn:microsoft.com/office/officeart/2016/7/layout/VerticalSolidActionList"/>
    <dgm:cxn modelId="{F9DA70F0-49A0-4C79-B2BB-0F0594C0B756}" type="presParOf" srcId="{AF6F0D21-90AA-4B38-8499-BEA8B2201C89}" destId="{C5D4BDE2-3CF5-46F4-A0BB-9660096B5F71}" srcOrd="1" destOrd="0" presId="urn:microsoft.com/office/officeart/2016/7/layout/VerticalSolidActionList"/>
    <dgm:cxn modelId="{7A5A60FE-8B0D-40AA-94BD-FCE710B0BC99}" type="presParOf" srcId="{AF6F0D21-90AA-4B38-8499-BEA8B2201C89}" destId="{7E8FED9C-FAD9-481E-A826-7701E29FF2A8}" srcOrd="2" destOrd="0" presId="urn:microsoft.com/office/officeart/2016/7/layout/VerticalSolidActionList"/>
    <dgm:cxn modelId="{12A6F94F-66E0-454D-A4CF-3720997B5A5D}" type="presParOf" srcId="{7E8FED9C-FAD9-481E-A826-7701E29FF2A8}" destId="{E1452CD0-822E-40F3-89DA-F987CB4211D4}" srcOrd="0" destOrd="0" presId="urn:microsoft.com/office/officeart/2016/7/layout/VerticalSolidActionList"/>
    <dgm:cxn modelId="{778C80FE-F14F-4386-A8DD-B011D54AE6BB}" type="presParOf" srcId="{7E8FED9C-FAD9-481E-A826-7701E29FF2A8}" destId="{40F96754-9C20-4430-80FA-E9ADBFCC5CC3}" srcOrd="1" destOrd="0" presId="urn:microsoft.com/office/officeart/2016/7/layout/VerticalSolidActionList"/>
    <dgm:cxn modelId="{13303D2E-5D80-4DD8-886E-DD8C332FCA8D}" type="presParOf" srcId="{AF6F0D21-90AA-4B38-8499-BEA8B2201C89}" destId="{C829B8BE-4851-4A21-9107-68A793C7D126}" srcOrd="3" destOrd="0" presId="urn:microsoft.com/office/officeart/2016/7/layout/VerticalSolidActionList"/>
    <dgm:cxn modelId="{9251F192-E711-4B19-957F-AAD16FD6F98A}" type="presParOf" srcId="{AF6F0D21-90AA-4B38-8499-BEA8B2201C89}" destId="{C8660DA9-8428-4D82-80C1-0EE09CFFDB09}" srcOrd="4" destOrd="0" presId="urn:microsoft.com/office/officeart/2016/7/layout/VerticalSolidActionList"/>
    <dgm:cxn modelId="{B09335C3-DECB-47FE-BE6C-2C853E9AE83A}" type="presParOf" srcId="{C8660DA9-8428-4D82-80C1-0EE09CFFDB09}" destId="{BFDB15B5-46BE-4279-8E69-EF6C3A2B761C}" srcOrd="0" destOrd="0" presId="urn:microsoft.com/office/officeart/2016/7/layout/VerticalSolidActionList"/>
    <dgm:cxn modelId="{82551B43-DBD5-4F0F-9988-C186721ED8FC}" type="presParOf" srcId="{C8660DA9-8428-4D82-80C1-0EE09CFFDB09}" destId="{77AA1EFF-F271-444B-AEAF-FEE6BD540B38}" srcOrd="1" destOrd="0" presId="urn:microsoft.com/office/officeart/2016/7/layout/VerticalSolidActionList"/>
    <dgm:cxn modelId="{D477A55F-EFDC-4E08-9C97-D6B37CCA2523}" type="presParOf" srcId="{AF6F0D21-90AA-4B38-8499-BEA8B2201C89}" destId="{3512066C-243D-4C4D-A64C-9BA494043DF1}" srcOrd="5" destOrd="0" presId="urn:microsoft.com/office/officeart/2016/7/layout/VerticalSolidActionList"/>
    <dgm:cxn modelId="{C34209B0-9A5E-4EF6-BDD4-21321F118F1A}" type="presParOf" srcId="{AF6F0D21-90AA-4B38-8499-BEA8B2201C89}" destId="{17EBB212-D560-4333-B96C-E412DA712FB2}" srcOrd="6" destOrd="0" presId="urn:microsoft.com/office/officeart/2016/7/layout/VerticalSolidActionList"/>
    <dgm:cxn modelId="{309459D8-F843-4E69-9861-C8713E93B48F}" type="presParOf" srcId="{17EBB212-D560-4333-B96C-E412DA712FB2}" destId="{98373AB4-C74E-410C-9993-5787BAAA0C9F}" srcOrd="0" destOrd="0" presId="urn:microsoft.com/office/officeart/2016/7/layout/VerticalSolidActionList"/>
    <dgm:cxn modelId="{07F5ABE5-FD17-402F-8DA1-3F4FC2BDB2E8}" type="presParOf" srcId="{17EBB212-D560-4333-B96C-E412DA712FB2}" destId="{568A47BA-D39A-4786-90C0-933D109BD4A3}" srcOrd="1" destOrd="0" presId="urn:microsoft.com/office/officeart/2016/7/layout/VerticalSolidActionList"/>
    <dgm:cxn modelId="{2A773D75-EC6F-43C5-946E-3EA86232FD70}" type="presParOf" srcId="{AF6F0D21-90AA-4B38-8499-BEA8B2201C89}" destId="{F444F354-1EA8-4F3F-9158-4C1B764328C3}" srcOrd="7" destOrd="0" presId="urn:microsoft.com/office/officeart/2016/7/layout/VerticalSolidActionList"/>
    <dgm:cxn modelId="{2F44EAB4-EC92-4843-AF85-A02EFECE43EB}" type="presParOf" srcId="{AF6F0D21-90AA-4B38-8499-BEA8B2201C89}" destId="{B3C2057A-635F-40DD-8AB9-F5B3164CA5FB}" srcOrd="8" destOrd="0" presId="urn:microsoft.com/office/officeart/2016/7/layout/VerticalSolidActionList"/>
    <dgm:cxn modelId="{C2477417-C900-410C-AABD-90D668D596B8}" type="presParOf" srcId="{B3C2057A-635F-40DD-8AB9-F5B3164CA5FB}" destId="{942B321B-07B9-4C9E-B666-930B412D19CB}" srcOrd="0" destOrd="0" presId="urn:microsoft.com/office/officeart/2016/7/layout/VerticalSolidActionList"/>
    <dgm:cxn modelId="{C6069F9C-9DB4-4A9D-9D16-FC7602ECA345}" type="presParOf" srcId="{B3C2057A-635F-40DD-8AB9-F5B3164CA5FB}" destId="{AECEDF40-3D45-49D9-B181-22C273C6938A}"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8A0C009-2E34-46AA-952C-DBA027F219EA}" type="doc">
      <dgm:prSet loTypeId="urn:microsoft.com/office/officeart/2016/7/layout/VerticalDownArrowProcess" loCatId="process" qsTypeId="urn:microsoft.com/office/officeart/2005/8/quickstyle/simple2" qsCatId="simple" csTypeId="urn:microsoft.com/office/officeart/2005/8/colors/accent1_2" csCatId="accent1" phldr="1"/>
      <dgm:spPr/>
      <dgm:t>
        <a:bodyPr/>
        <a:lstStyle/>
        <a:p>
          <a:endParaRPr lang="en-US"/>
        </a:p>
      </dgm:t>
    </dgm:pt>
    <dgm:pt modelId="{6E5917A5-1B6B-4F3B-A632-387B99E1C12E}">
      <dgm:prSet/>
      <dgm:spPr/>
      <dgm:t>
        <a:bodyPr/>
        <a:lstStyle/>
        <a:p>
          <a:r>
            <a:rPr lang="en-US"/>
            <a:t>Act</a:t>
          </a:r>
        </a:p>
      </dgm:t>
    </dgm:pt>
    <dgm:pt modelId="{B8288C71-BEF3-40C0-8900-7228819C8F49}" type="parTrans" cxnId="{0582608E-0E85-44B8-A5C0-FB251C5D130D}">
      <dgm:prSet/>
      <dgm:spPr/>
      <dgm:t>
        <a:bodyPr/>
        <a:lstStyle/>
        <a:p>
          <a:endParaRPr lang="en-US"/>
        </a:p>
      </dgm:t>
    </dgm:pt>
    <dgm:pt modelId="{CC3E18E9-1A26-456C-8F7E-A99DAD3EB3F5}" type="sibTrans" cxnId="{0582608E-0E85-44B8-A5C0-FB251C5D130D}">
      <dgm:prSet/>
      <dgm:spPr/>
      <dgm:t>
        <a:bodyPr/>
        <a:lstStyle/>
        <a:p>
          <a:endParaRPr lang="en-US"/>
        </a:p>
      </dgm:t>
    </dgm:pt>
    <dgm:pt modelId="{C3140695-950A-4413-8FB2-F46C08391D9C}">
      <dgm:prSet/>
      <dgm:spPr/>
      <dgm:t>
        <a:bodyPr/>
        <a:lstStyle/>
        <a:p>
          <a:r>
            <a:rPr lang="en-US"/>
            <a:t>Act as the first point of contact via phone or in-person</a:t>
          </a:r>
        </a:p>
      </dgm:t>
    </dgm:pt>
    <dgm:pt modelId="{841EC9AC-C8FD-4D31-926E-2C5BACA12E32}" type="parTrans" cxnId="{42808403-B2D5-4BBC-9ABF-5100A4E63669}">
      <dgm:prSet/>
      <dgm:spPr/>
      <dgm:t>
        <a:bodyPr/>
        <a:lstStyle/>
        <a:p>
          <a:endParaRPr lang="en-US"/>
        </a:p>
      </dgm:t>
    </dgm:pt>
    <dgm:pt modelId="{CBBA0212-16E5-4F10-B12D-7E23C4179BD6}" type="sibTrans" cxnId="{42808403-B2D5-4BBC-9ABF-5100A4E63669}">
      <dgm:prSet/>
      <dgm:spPr/>
      <dgm:t>
        <a:bodyPr/>
        <a:lstStyle/>
        <a:p>
          <a:endParaRPr lang="en-US"/>
        </a:p>
      </dgm:t>
    </dgm:pt>
    <dgm:pt modelId="{01173403-C2B5-481C-80E8-3882C80D7AEF}">
      <dgm:prSet/>
      <dgm:spPr/>
      <dgm:t>
        <a:bodyPr/>
        <a:lstStyle/>
        <a:p>
          <a:r>
            <a:rPr lang="en-US"/>
            <a:t>Provide</a:t>
          </a:r>
        </a:p>
      </dgm:t>
    </dgm:pt>
    <dgm:pt modelId="{FF27FE99-2C39-48BE-8764-51810C0C2457}" type="parTrans" cxnId="{9B54D5EA-95CD-4A27-9396-6AF07EF8C713}">
      <dgm:prSet/>
      <dgm:spPr/>
      <dgm:t>
        <a:bodyPr/>
        <a:lstStyle/>
        <a:p>
          <a:endParaRPr lang="en-US"/>
        </a:p>
      </dgm:t>
    </dgm:pt>
    <dgm:pt modelId="{5D61F9FE-373F-49F5-800E-3032B43BF7AB}" type="sibTrans" cxnId="{9B54D5EA-95CD-4A27-9396-6AF07EF8C713}">
      <dgm:prSet/>
      <dgm:spPr/>
      <dgm:t>
        <a:bodyPr/>
        <a:lstStyle/>
        <a:p>
          <a:endParaRPr lang="en-US"/>
        </a:p>
      </dgm:t>
    </dgm:pt>
    <dgm:pt modelId="{DBABCAA0-12D4-4714-BD02-A23CAC1F412A}">
      <dgm:prSet/>
      <dgm:spPr/>
      <dgm:t>
        <a:bodyPr/>
        <a:lstStyle/>
        <a:p>
          <a:r>
            <a:rPr lang="en-US"/>
            <a:t>Provide clients with additional information sources regarding plan details</a:t>
          </a:r>
        </a:p>
      </dgm:t>
    </dgm:pt>
    <dgm:pt modelId="{606E6351-13AF-4774-A875-C052C2741DB0}" type="parTrans" cxnId="{7A0B4C75-5A91-440F-A52C-EE36DE8D9C21}">
      <dgm:prSet/>
      <dgm:spPr/>
      <dgm:t>
        <a:bodyPr/>
        <a:lstStyle/>
        <a:p>
          <a:endParaRPr lang="en-US"/>
        </a:p>
      </dgm:t>
    </dgm:pt>
    <dgm:pt modelId="{F58EFFF6-8DAB-4BDC-99B6-1EFDD2FAA265}" type="sibTrans" cxnId="{7A0B4C75-5A91-440F-A52C-EE36DE8D9C21}">
      <dgm:prSet/>
      <dgm:spPr/>
      <dgm:t>
        <a:bodyPr/>
        <a:lstStyle/>
        <a:p>
          <a:endParaRPr lang="en-US"/>
        </a:p>
      </dgm:t>
    </dgm:pt>
    <dgm:pt modelId="{360824F1-EC8A-40F3-8013-8CC1D5194B60}">
      <dgm:prSet/>
      <dgm:spPr/>
      <dgm:t>
        <a:bodyPr/>
        <a:lstStyle/>
        <a:p>
          <a:r>
            <a:rPr lang="en-US"/>
            <a:t>Conduct</a:t>
          </a:r>
        </a:p>
      </dgm:t>
    </dgm:pt>
    <dgm:pt modelId="{36482302-E497-4AF3-BA2F-CD117E90E281}" type="parTrans" cxnId="{C779B6EB-D311-4B2F-A825-B9D26518CB1A}">
      <dgm:prSet/>
      <dgm:spPr/>
      <dgm:t>
        <a:bodyPr/>
        <a:lstStyle/>
        <a:p>
          <a:endParaRPr lang="en-US"/>
        </a:p>
      </dgm:t>
    </dgm:pt>
    <dgm:pt modelId="{B9BC7DA7-3EC4-4F9D-A644-F0C4AEFFBFBA}" type="sibTrans" cxnId="{C779B6EB-D311-4B2F-A825-B9D26518CB1A}">
      <dgm:prSet/>
      <dgm:spPr/>
      <dgm:t>
        <a:bodyPr/>
        <a:lstStyle/>
        <a:p>
          <a:endParaRPr lang="en-US"/>
        </a:p>
      </dgm:t>
    </dgm:pt>
    <dgm:pt modelId="{AD951977-B20A-478C-9F5B-66B7CD9A3FE3}">
      <dgm:prSet/>
      <dgm:spPr/>
      <dgm:t>
        <a:bodyPr/>
        <a:lstStyle/>
        <a:p>
          <a:r>
            <a:rPr lang="en-US"/>
            <a:t>Conduct enrollment process</a:t>
          </a:r>
        </a:p>
      </dgm:t>
    </dgm:pt>
    <dgm:pt modelId="{6DCD9BB9-2464-42F3-80B2-8F39A128CED5}" type="parTrans" cxnId="{5982F229-7375-40A8-A9C8-FC7C49ADD2C6}">
      <dgm:prSet/>
      <dgm:spPr/>
      <dgm:t>
        <a:bodyPr/>
        <a:lstStyle/>
        <a:p>
          <a:endParaRPr lang="en-US"/>
        </a:p>
      </dgm:t>
    </dgm:pt>
    <dgm:pt modelId="{9BF74D3B-1B51-4B12-98CB-03AD61EDDAF8}" type="sibTrans" cxnId="{5982F229-7375-40A8-A9C8-FC7C49ADD2C6}">
      <dgm:prSet/>
      <dgm:spPr/>
      <dgm:t>
        <a:bodyPr/>
        <a:lstStyle/>
        <a:p>
          <a:endParaRPr lang="en-US"/>
        </a:p>
      </dgm:t>
    </dgm:pt>
    <dgm:pt modelId="{B727C669-446C-40B4-9BE0-E79231D67E7A}">
      <dgm:prSet/>
      <dgm:spPr/>
      <dgm:t>
        <a:bodyPr/>
        <a:lstStyle/>
        <a:p>
          <a:r>
            <a:rPr lang="en-US"/>
            <a:t>Review</a:t>
          </a:r>
        </a:p>
      </dgm:t>
    </dgm:pt>
    <dgm:pt modelId="{CD460E50-50D6-4A6F-8C5F-A5C2D701193F}" type="parTrans" cxnId="{B6EC607A-702C-4DC6-BE0E-4EDD619DA4DE}">
      <dgm:prSet/>
      <dgm:spPr/>
      <dgm:t>
        <a:bodyPr/>
        <a:lstStyle/>
        <a:p>
          <a:endParaRPr lang="en-US"/>
        </a:p>
      </dgm:t>
    </dgm:pt>
    <dgm:pt modelId="{6FF8BBB8-159A-464A-80AF-641BBCBCFE41}" type="sibTrans" cxnId="{B6EC607A-702C-4DC6-BE0E-4EDD619DA4DE}">
      <dgm:prSet/>
      <dgm:spPr/>
      <dgm:t>
        <a:bodyPr/>
        <a:lstStyle/>
        <a:p>
          <a:endParaRPr lang="en-US"/>
        </a:p>
      </dgm:t>
    </dgm:pt>
    <dgm:pt modelId="{BFFF0383-5D3B-4798-8D90-363F31D8DA11}">
      <dgm:prSet/>
      <dgm:spPr/>
      <dgm:t>
        <a:bodyPr/>
        <a:lstStyle/>
        <a:p>
          <a:r>
            <a:rPr lang="en-US"/>
            <a:t>Review agreement with client</a:t>
          </a:r>
        </a:p>
      </dgm:t>
    </dgm:pt>
    <dgm:pt modelId="{6545BEBD-1544-4C54-9445-961846B77DFA}" type="parTrans" cxnId="{5A959787-7912-43DD-B3C0-D24EF849990B}">
      <dgm:prSet/>
      <dgm:spPr/>
      <dgm:t>
        <a:bodyPr/>
        <a:lstStyle/>
        <a:p>
          <a:endParaRPr lang="en-US"/>
        </a:p>
      </dgm:t>
    </dgm:pt>
    <dgm:pt modelId="{46D2A56C-2ABA-419A-897A-4499A0E85C97}" type="sibTrans" cxnId="{5A959787-7912-43DD-B3C0-D24EF849990B}">
      <dgm:prSet/>
      <dgm:spPr/>
      <dgm:t>
        <a:bodyPr/>
        <a:lstStyle/>
        <a:p>
          <a:endParaRPr lang="en-US"/>
        </a:p>
      </dgm:t>
    </dgm:pt>
    <dgm:pt modelId="{20D5DE2A-F297-4058-8926-823BF660103C}">
      <dgm:prSet/>
      <dgm:spPr/>
      <dgm:t>
        <a:bodyPr/>
        <a:lstStyle/>
        <a:p>
          <a:r>
            <a:rPr lang="en-US"/>
            <a:t>Schedule</a:t>
          </a:r>
        </a:p>
      </dgm:t>
    </dgm:pt>
    <dgm:pt modelId="{E1EE4EF5-F236-490A-896F-2D652BAAEF95}" type="parTrans" cxnId="{1D56B291-BB4C-46A3-A85C-62FFC1EF32D5}">
      <dgm:prSet/>
      <dgm:spPr/>
      <dgm:t>
        <a:bodyPr/>
        <a:lstStyle/>
        <a:p>
          <a:endParaRPr lang="en-US"/>
        </a:p>
      </dgm:t>
    </dgm:pt>
    <dgm:pt modelId="{78AA69FB-B0BE-4D49-A3D1-FA086AE0C0BE}" type="sibTrans" cxnId="{1D56B291-BB4C-46A3-A85C-62FFC1EF32D5}">
      <dgm:prSet/>
      <dgm:spPr/>
      <dgm:t>
        <a:bodyPr/>
        <a:lstStyle/>
        <a:p>
          <a:endParaRPr lang="en-US"/>
        </a:p>
      </dgm:t>
    </dgm:pt>
    <dgm:pt modelId="{6B30ABBD-E674-48E8-9A18-C08AD49018EC}">
      <dgm:prSet/>
      <dgm:spPr/>
      <dgm:t>
        <a:bodyPr/>
        <a:lstStyle/>
        <a:p>
          <a:r>
            <a:rPr lang="en-US"/>
            <a:t>Schedule appointments and follow ups</a:t>
          </a:r>
        </a:p>
      </dgm:t>
    </dgm:pt>
    <dgm:pt modelId="{E68F1424-D45B-4724-BF10-102F4E141464}" type="parTrans" cxnId="{27591FF0-C02A-4630-9380-2284533F5ED4}">
      <dgm:prSet/>
      <dgm:spPr/>
      <dgm:t>
        <a:bodyPr/>
        <a:lstStyle/>
        <a:p>
          <a:endParaRPr lang="en-US"/>
        </a:p>
      </dgm:t>
    </dgm:pt>
    <dgm:pt modelId="{826C369C-4E6B-4E27-8464-46F25B27629A}" type="sibTrans" cxnId="{27591FF0-C02A-4630-9380-2284533F5ED4}">
      <dgm:prSet/>
      <dgm:spPr/>
      <dgm:t>
        <a:bodyPr/>
        <a:lstStyle/>
        <a:p>
          <a:endParaRPr lang="en-US"/>
        </a:p>
      </dgm:t>
    </dgm:pt>
    <dgm:pt modelId="{5BBCEF92-46E9-4A30-B8D5-F4D727555E51}">
      <dgm:prSet/>
      <dgm:spPr/>
      <dgm:t>
        <a:bodyPr/>
        <a:lstStyle/>
        <a:p>
          <a:r>
            <a:rPr lang="en-US"/>
            <a:t>Highlight</a:t>
          </a:r>
        </a:p>
      </dgm:t>
    </dgm:pt>
    <dgm:pt modelId="{EBD21104-F871-4151-A71C-4A6D2410D960}" type="parTrans" cxnId="{4F179DE0-53CF-4749-8073-8174FEABC288}">
      <dgm:prSet/>
      <dgm:spPr/>
      <dgm:t>
        <a:bodyPr/>
        <a:lstStyle/>
        <a:p>
          <a:endParaRPr lang="en-US"/>
        </a:p>
      </dgm:t>
    </dgm:pt>
    <dgm:pt modelId="{E2B05E26-05CC-4437-A7C8-92F2F5BD2F7C}" type="sibTrans" cxnId="{4F179DE0-53CF-4749-8073-8174FEABC288}">
      <dgm:prSet/>
      <dgm:spPr/>
      <dgm:t>
        <a:bodyPr/>
        <a:lstStyle/>
        <a:p>
          <a:endParaRPr lang="en-US"/>
        </a:p>
      </dgm:t>
    </dgm:pt>
    <dgm:pt modelId="{75D9EC5B-1BDE-4F11-A1A6-8907193738D5}">
      <dgm:prSet/>
      <dgm:spPr/>
      <dgm:t>
        <a:bodyPr/>
        <a:lstStyle/>
        <a:p>
          <a:r>
            <a:rPr lang="en-US" dirty="0"/>
            <a:t>Highlight savings and benefit of plan</a:t>
          </a:r>
        </a:p>
      </dgm:t>
    </dgm:pt>
    <dgm:pt modelId="{C07422BE-F507-4EC7-AF53-8D41A33A34F0}" type="parTrans" cxnId="{C2BCCF73-3291-4F90-8FB1-10B736F95693}">
      <dgm:prSet/>
      <dgm:spPr/>
      <dgm:t>
        <a:bodyPr/>
        <a:lstStyle/>
        <a:p>
          <a:endParaRPr lang="en-US"/>
        </a:p>
      </dgm:t>
    </dgm:pt>
    <dgm:pt modelId="{C61F754E-BDBE-4121-9ED0-F3F3D11C42E2}" type="sibTrans" cxnId="{C2BCCF73-3291-4F90-8FB1-10B736F95693}">
      <dgm:prSet/>
      <dgm:spPr/>
      <dgm:t>
        <a:bodyPr/>
        <a:lstStyle/>
        <a:p>
          <a:endParaRPr lang="en-US"/>
        </a:p>
      </dgm:t>
    </dgm:pt>
    <dgm:pt modelId="{FDA489E6-BBDE-4F2A-8254-ABE5C6855D9E}">
      <dgm:prSet/>
      <dgm:spPr/>
      <dgm:t>
        <a:bodyPr/>
        <a:lstStyle/>
        <a:p>
          <a:r>
            <a:rPr lang="en-US"/>
            <a:t>Remind</a:t>
          </a:r>
        </a:p>
      </dgm:t>
    </dgm:pt>
    <dgm:pt modelId="{69EB5829-987A-4FE6-8DA5-70ACB13F8B3F}" type="parTrans" cxnId="{11B9989B-C46A-47E0-A43B-05CAD7F49BBC}">
      <dgm:prSet/>
      <dgm:spPr/>
      <dgm:t>
        <a:bodyPr/>
        <a:lstStyle/>
        <a:p>
          <a:endParaRPr lang="en-US"/>
        </a:p>
      </dgm:t>
    </dgm:pt>
    <dgm:pt modelId="{4C61DFD6-F6E8-44D9-9581-BC0E92A11D24}" type="sibTrans" cxnId="{11B9989B-C46A-47E0-A43B-05CAD7F49BBC}">
      <dgm:prSet/>
      <dgm:spPr/>
      <dgm:t>
        <a:bodyPr/>
        <a:lstStyle/>
        <a:p>
          <a:endParaRPr lang="en-US"/>
        </a:p>
      </dgm:t>
    </dgm:pt>
    <dgm:pt modelId="{C5FA4963-E591-479E-AB28-55AE3F31F4DE}">
      <dgm:prSet/>
      <dgm:spPr/>
      <dgm:t>
        <a:bodyPr/>
        <a:lstStyle/>
        <a:p>
          <a:r>
            <a:rPr lang="en-US"/>
            <a:t>Remind clients of upcoming appointments</a:t>
          </a:r>
        </a:p>
      </dgm:t>
    </dgm:pt>
    <dgm:pt modelId="{A5AC5900-C09A-44A5-8ED7-802ADA3FBF75}" type="parTrans" cxnId="{6703B8FF-1D07-4139-AE60-058B05827EA2}">
      <dgm:prSet/>
      <dgm:spPr/>
      <dgm:t>
        <a:bodyPr/>
        <a:lstStyle/>
        <a:p>
          <a:endParaRPr lang="en-US"/>
        </a:p>
      </dgm:t>
    </dgm:pt>
    <dgm:pt modelId="{C6115C1F-3813-45D7-96D7-22056C3EE275}" type="sibTrans" cxnId="{6703B8FF-1D07-4139-AE60-058B05827EA2}">
      <dgm:prSet/>
      <dgm:spPr/>
      <dgm:t>
        <a:bodyPr/>
        <a:lstStyle/>
        <a:p>
          <a:endParaRPr lang="en-US"/>
        </a:p>
      </dgm:t>
    </dgm:pt>
    <dgm:pt modelId="{660FE2BA-4D83-40E8-A017-0CF723322CAB}" type="pres">
      <dgm:prSet presAssocID="{E8A0C009-2E34-46AA-952C-DBA027F219EA}" presName="Name0" presStyleCnt="0">
        <dgm:presLayoutVars>
          <dgm:dir/>
          <dgm:animLvl val="lvl"/>
          <dgm:resizeHandles val="exact"/>
        </dgm:presLayoutVars>
      </dgm:prSet>
      <dgm:spPr/>
    </dgm:pt>
    <dgm:pt modelId="{53024D3A-29EB-4ECC-9BBB-0F0882BB2D9D}" type="pres">
      <dgm:prSet presAssocID="{FDA489E6-BBDE-4F2A-8254-ABE5C6855D9E}" presName="boxAndChildren" presStyleCnt="0"/>
      <dgm:spPr/>
    </dgm:pt>
    <dgm:pt modelId="{1A343449-2A7D-4D22-BA47-0680CB2A3211}" type="pres">
      <dgm:prSet presAssocID="{FDA489E6-BBDE-4F2A-8254-ABE5C6855D9E}" presName="parentTextBox" presStyleLbl="alignNode1" presStyleIdx="0" presStyleCnt="7"/>
      <dgm:spPr/>
    </dgm:pt>
    <dgm:pt modelId="{3F86512D-D4CD-42F8-AD70-D23D71F9523F}" type="pres">
      <dgm:prSet presAssocID="{FDA489E6-BBDE-4F2A-8254-ABE5C6855D9E}" presName="descendantBox" presStyleLbl="bgAccFollowNode1" presStyleIdx="0" presStyleCnt="7"/>
      <dgm:spPr/>
    </dgm:pt>
    <dgm:pt modelId="{7843DE34-0780-4700-95D0-459F4FC7F92F}" type="pres">
      <dgm:prSet presAssocID="{E2B05E26-05CC-4437-A7C8-92F2F5BD2F7C}" presName="sp" presStyleCnt="0"/>
      <dgm:spPr/>
    </dgm:pt>
    <dgm:pt modelId="{19FE1C6D-799C-40EA-B46F-6D89CF6D2C59}" type="pres">
      <dgm:prSet presAssocID="{5BBCEF92-46E9-4A30-B8D5-F4D727555E51}" presName="arrowAndChildren" presStyleCnt="0"/>
      <dgm:spPr/>
    </dgm:pt>
    <dgm:pt modelId="{2A63F08B-A0B9-49F4-A31E-C50D9A808908}" type="pres">
      <dgm:prSet presAssocID="{5BBCEF92-46E9-4A30-B8D5-F4D727555E51}" presName="parentTextArrow" presStyleLbl="node1" presStyleIdx="0" presStyleCnt="0"/>
      <dgm:spPr/>
    </dgm:pt>
    <dgm:pt modelId="{C6E4DCDD-A270-46F5-89F1-BD5F56954E4C}" type="pres">
      <dgm:prSet presAssocID="{5BBCEF92-46E9-4A30-B8D5-F4D727555E51}" presName="arrow" presStyleLbl="alignNode1" presStyleIdx="1" presStyleCnt="7"/>
      <dgm:spPr/>
    </dgm:pt>
    <dgm:pt modelId="{DC6D71AE-5F98-4919-8A87-ABAF2C01F866}" type="pres">
      <dgm:prSet presAssocID="{5BBCEF92-46E9-4A30-B8D5-F4D727555E51}" presName="descendantArrow" presStyleLbl="bgAccFollowNode1" presStyleIdx="1" presStyleCnt="7"/>
      <dgm:spPr/>
    </dgm:pt>
    <dgm:pt modelId="{F6ACA610-0A97-4129-A3C3-20008F4C245E}" type="pres">
      <dgm:prSet presAssocID="{78AA69FB-B0BE-4D49-A3D1-FA086AE0C0BE}" presName="sp" presStyleCnt="0"/>
      <dgm:spPr/>
    </dgm:pt>
    <dgm:pt modelId="{7AC581F4-EDB4-4955-AA08-412CE6FFD67A}" type="pres">
      <dgm:prSet presAssocID="{20D5DE2A-F297-4058-8926-823BF660103C}" presName="arrowAndChildren" presStyleCnt="0"/>
      <dgm:spPr/>
    </dgm:pt>
    <dgm:pt modelId="{CAD7D6BB-74D9-4615-AE1D-CA565F861947}" type="pres">
      <dgm:prSet presAssocID="{20D5DE2A-F297-4058-8926-823BF660103C}" presName="parentTextArrow" presStyleLbl="node1" presStyleIdx="0" presStyleCnt="0"/>
      <dgm:spPr/>
    </dgm:pt>
    <dgm:pt modelId="{7F2E9187-A390-4592-AB20-22162B0A3FD3}" type="pres">
      <dgm:prSet presAssocID="{20D5DE2A-F297-4058-8926-823BF660103C}" presName="arrow" presStyleLbl="alignNode1" presStyleIdx="2" presStyleCnt="7"/>
      <dgm:spPr/>
    </dgm:pt>
    <dgm:pt modelId="{67030FB5-567C-4B52-83E5-A5148625EEDE}" type="pres">
      <dgm:prSet presAssocID="{20D5DE2A-F297-4058-8926-823BF660103C}" presName="descendantArrow" presStyleLbl="bgAccFollowNode1" presStyleIdx="2" presStyleCnt="7"/>
      <dgm:spPr/>
    </dgm:pt>
    <dgm:pt modelId="{442582BC-5E9F-4121-9656-AD97DF1CC1E5}" type="pres">
      <dgm:prSet presAssocID="{6FF8BBB8-159A-464A-80AF-641BBCBCFE41}" presName="sp" presStyleCnt="0"/>
      <dgm:spPr/>
    </dgm:pt>
    <dgm:pt modelId="{24A27817-5FBB-466F-A21B-883DF90751DA}" type="pres">
      <dgm:prSet presAssocID="{B727C669-446C-40B4-9BE0-E79231D67E7A}" presName="arrowAndChildren" presStyleCnt="0"/>
      <dgm:spPr/>
    </dgm:pt>
    <dgm:pt modelId="{FD4F6576-B973-470A-ABBB-0C559C5BC1D7}" type="pres">
      <dgm:prSet presAssocID="{B727C669-446C-40B4-9BE0-E79231D67E7A}" presName="parentTextArrow" presStyleLbl="node1" presStyleIdx="0" presStyleCnt="0"/>
      <dgm:spPr/>
    </dgm:pt>
    <dgm:pt modelId="{1D6450CD-22C3-4316-BD4C-6A26BBF7CA11}" type="pres">
      <dgm:prSet presAssocID="{B727C669-446C-40B4-9BE0-E79231D67E7A}" presName="arrow" presStyleLbl="alignNode1" presStyleIdx="3" presStyleCnt="7"/>
      <dgm:spPr/>
    </dgm:pt>
    <dgm:pt modelId="{7AF7F0B6-6210-4972-9BEE-15434F4DDCD7}" type="pres">
      <dgm:prSet presAssocID="{B727C669-446C-40B4-9BE0-E79231D67E7A}" presName="descendantArrow" presStyleLbl="bgAccFollowNode1" presStyleIdx="3" presStyleCnt="7"/>
      <dgm:spPr/>
    </dgm:pt>
    <dgm:pt modelId="{77DCA99F-2FEE-4470-9AB1-16810F020476}" type="pres">
      <dgm:prSet presAssocID="{B9BC7DA7-3EC4-4F9D-A644-F0C4AEFFBFBA}" presName="sp" presStyleCnt="0"/>
      <dgm:spPr/>
    </dgm:pt>
    <dgm:pt modelId="{0E3E64C7-AFBA-4F71-BB9B-AD3D137484C1}" type="pres">
      <dgm:prSet presAssocID="{360824F1-EC8A-40F3-8013-8CC1D5194B60}" presName="arrowAndChildren" presStyleCnt="0"/>
      <dgm:spPr/>
    </dgm:pt>
    <dgm:pt modelId="{5822A02C-62D8-475B-A290-D14B276A40DA}" type="pres">
      <dgm:prSet presAssocID="{360824F1-EC8A-40F3-8013-8CC1D5194B60}" presName="parentTextArrow" presStyleLbl="node1" presStyleIdx="0" presStyleCnt="0"/>
      <dgm:spPr/>
    </dgm:pt>
    <dgm:pt modelId="{C5BC2005-DDBB-4F1D-B54C-8471FB0F01FC}" type="pres">
      <dgm:prSet presAssocID="{360824F1-EC8A-40F3-8013-8CC1D5194B60}" presName="arrow" presStyleLbl="alignNode1" presStyleIdx="4" presStyleCnt="7"/>
      <dgm:spPr/>
    </dgm:pt>
    <dgm:pt modelId="{AF06155A-DE64-4909-95F6-00A145F4C95C}" type="pres">
      <dgm:prSet presAssocID="{360824F1-EC8A-40F3-8013-8CC1D5194B60}" presName="descendantArrow" presStyleLbl="bgAccFollowNode1" presStyleIdx="4" presStyleCnt="7"/>
      <dgm:spPr/>
    </dgm:pt>
    <dgm:pt modelId="{CE2A0DCA-5A95-4BA2-B7A9-2D585748BC6C}" type="pres">
      <dgm:prSet presAssocID="{5D61F9FE-373F-49F5-800E-3032B43BF7AB}" presName="sp" presStyleCnt="0"/>
      <dgm:spPr/>
    </dgm:pt>
    <dgm:pt modelId="{AA88786E-2846-4065-A2EE-F06BE7D57778}" type="pres">
      <dgm:prSet presAssocID="{01173403-C2B5-481C-80E8-3882C80D7AEF}" presName="arrowAndChildren" presStyleCnt="0"/>
      <dgm:spPr/>
    </dgm:pt>
    <dgm:pt modelId="{F5CF0CC5-284B-4FDD-B571-9968D57905A6}" type="pres">
      <dgm:prSet presAssocID="{01173403-C2B5-481C-80E8-3882C80D7AEF}" presName="parentTextArrow" presStyleLbl="node1" presStyleIdx="0" presStyleCnt="0"/>
      <dgm:spPr/>
    </dgm:pt>
    <dgm:pt modelId="{8D6F0F05-56C0-4AF4-8097-B2FDE76A77F7}" type="pres">
      <dgm:prSet presAssocID="{01173403-C2B5-481C-80E8-3882C80D7AEF}" presName="arrow" presStyleLbl="alignNode1" presStyleIdx="5" presStyleCnt="7"/>
      <dgm:spPr/>
    </dgm:pt>
    <dgm:pt modelId="{DEDF7CAE-108D-4C9D-B384-FCADC078900B}" type="pres">
      <dgm:prSet presAssocID="{01173403-C2B5-481C-80E8-3882C80D7AEF}" presName="descendantArrow" presStyleLbl="bgAccFollowNode1" presStyleIdx="5" presStyleCnt="7"/>
      <dgm:spPr/>
    </dgm:pt>
    <dgm:pt modelId="{D18B6AB9-1B2B-4DA8-A66C-A3FC45600F08}" type="pres">
      <dgm:prSet presAssocID="{CC3E18E9-1A26-456C-8F7E-A99DAD3EB3F5}" presName="sp" presStyleCnt="0"/>
      <dgm:spPr/>
    </dgm:pt>
    <dgm:pt modelId="{6257437D-236F-4121-86E0-F6856250E71B}" type="pres">
      <dgm:prSet presAssocID="{6E5917A5-1B6B-4F3B-A632-387B99E1C12E}" presName="arrowAndChildren" presStyleCnt="0"/>
      <dgm:spPr/>
    </dgm:pt>
    <dgm:pt modelId="{C78B69FA-9280-443A-8BA7-714B31B21BD7}" type="pres">
      <dgm:prSet presAssocID="{6E5917A5-1B6B-4F3B-A632-387B99E1C12E}" presName="parentTextArrow" presStyleLbl="node1" presStyleIdx="0" presStyleCnt="0"/>
      <dgm:spPr/>
    </dgm:pt>
    <dgm:pt modelId="{0037A0A7-A6D6-4511-9B49-B3E9D250A32A}" type="pres">
      <dgm:prSet presAssocID="{6E5917A5-1B6B-4F3B-A632-387B99E1C12E}" presName="arrow" presStyleLbl="alignNode1" presStyleIdx="6" presStyleCnt="7"/>
      <dgm:spPr/>
    </dgm:pt>
    <dgm:pt modelId="{AD1C25F3-E659-4DE5-A550-D3140C434028}" type="pres">
      <dgm:prSet presAssocID="{6E5917A5-1B6B-4F3B-A632-387B99E1C12E}" presName="descendantArrow" presStyleLbl="bgAccFollowNode1" presStyleIdx="6" presStyleCnt="7"/>
      <dgm:spPr/>
    </dgm:pt>
  </dgm:ptLst>
  <dgm:cxnLst>
    <dgm:cxn modelId="{B9FC3802-329E-4B30-9DD6-2289BDF48D3E}" type="presOf" srcId="{E8A0C009-2E34-46AA-952C-DBA027F219EA}" destId="{660FE2BA-4D83-40E8-A017-0CF723322CAB}" srcOrd="0" destOrd="0" presId="urn:microsoft.com/office/officeart/2016/7/layout/VerticalDownArrowProcess"/>
    <dgm:cxn modelId="{42808403-B2D5-4BBC-9ABF-5100A4E63669}" srcId="{6E5917A5-1B6B-4F3B-A632-387B99E1C12E}" destId="{C3140695-950A-4413-8FB2-F46C08391D9C}" srcOrd="0" destOrd="0" parTransId="{841EC9AC-C8FD-4D31-926E-2C5BACA12E32}" sibTransId="{CBBA0212-16E5-4F10-B12D-7E23C4179BD6}"/>
    <dgm:cxn modelId="{FB1F060B-7ED0-4029-9B27-BD2273A371BD}" type="presOf" srcId="{20D5DE2A-F297-4058-8926-823BF660103C}" destId="{7F2E9187-A390-4592-AB20-22162B0A3FD3}" srcOrd="1" destOrd="0" presId="urn:microsoft.com/office/officeart/2016/7/layout/VerticalDownArrowProcess"/>
    <dgm:cxn modelId="{DFC44010-121D-4856-A61A-6FAE406F0083}" type="presOf" srcId="{DBABCAA0-12D4-4714-BD02-A23CAC1F412A}" destId="{DEDF7CAE-108D-4C9D-B384-FCADC078900B}" srcOrd="0" destOrd="0" presId="urn:microsoft.com/office/officeart/2016/7/layout/VerticalDownArrowProcess"/>
    <dgm:cxn modelId="{5982F229-7375-40A8-A9C8-FC7C49ADD2C6}" srcId="{360824F1-EC8A-40F3-8013-8CC1D5194B60}" destId="{AD951977-B20A-478C-9F5B-66B7CD9A3FE3}" srcOrd="0" destOrd="0" parTransId="{6DCD9BB9-2464-42F3-80B2-8F39A128CED5}" sibTransId="{9BF74D3B-1B51-4B12-98CB-03AD61EDDAF8}"/>
    <dgm:cxn modelId="{7093FE3B-F089-4703-ADD7-28EC9F7EE36C}" type="presOf" srcId="{AD951977-B20A-478C-9F5B-66B7CD9A3FE3}" destId="{AF06155A-DE64-4909-95F6-00A145F4C95C}" srcOrd="0" destOrd="0" presId="urn:microsoft.com/office/officeart/2016/7/layout/VerticalDownArrowProcess"/>
    <dgm:cxn modelId="{0755043C-B856-4E92-BC4B-A8AA2DFC64CD}" type="presOf" srcId="{B727C669-446C-40B4-9BE0-E79231D67E7A}" destId="{1D6450CD-22C3-4316-BD4C-6A26BBF7CA11}" srcOrd="1" destOrd="0" presId="urn:microsoft.com/office/officeart/2016/7/layout/VerticalDownArrowProcess"/>
    <dgm:cxn modelId="{491B3D65-0182-4A41-A352-FBCEB1C6F715}" type="presOf" srcId="{01173403-C2B5-481C-80E8-3882C80D7AEF}" destId="{8D6F0F05-56C0-4AF4-8097-B2FDE76A77F7}" srcOrd="1" destOrd="0" presId="urn:microsoft.com/office/officeart/2016/7/layout/VerticalDownArrowProcess"/>
    <dgm:cxn modelId="{614F1F69-F6DC-483B-87B7-33A54EDB8AB3}" type="presOf" srcId="{6E5917A5-1B6B-4F3B-A632-387B99E1C12E}" destId="{C78B69FA-9280-443A-8BA7-714B31B21BD7}" srcOrd="0" destOrd="0" presId="urn:microsoft.com/office/officeart/2016/7/layout/VerticalDownArrowProcess"/>
    <dgm:cxn modelId="{079D256E-2AA4-4398-BCCB-D329482BF973}" type="presOf" srcId="{01173403-C2B5-481C-80E8-3882C80D7AEF}" destId="{F5CF0CC5-284B-4FDD-B571-9968D57905A6}" srcOrd="0" destOrd="0" presId="urn:microsoft.com/office/officeart/2016/7/layout/VerticalDownArrowProcess"/>
    <dgm:cxn modelId="{E40FDC72-D8C0-4B25-9128-DCC7E3AE7188}" type="presOf" srcId="{5BBCEF92-46E9-4A30-B8D5-F4D727555E51}" destId="{C6E4DCDD-A270-46F5-89F1-BD5F56954E4C}" srcOrd="1" destOrd="0" presId="urn:microsoft.com/office/officeart/2016/7/layout/VerticalDownArrowProcess"/>
    <dgm:cxn modelId="{C2BCCF73-3291-4F90-8FB1-10B736F95693}" srcId="{5BBCEF92-46E9-4A30-B8D5-F4D727555E51}" destId="{75D9EC5B-1BDE-4F11-A1A6-8907193738D5}" srcOrd="0" destOrd="0" parTransId="{C07422BE-F507-4EC7-AF53-8D41A33A34F0}" sibTransId="{C61F754E-BDBE-4121-9ED0-F3F3D11C42E2}"/>
    <dgm:cxn modelId="{B0232275-4AEF-411D-A05E-145D4BDB05B6}" type="presOf" srcId="{BFFF0383-5D3B-4798-8D90-363F31D8DA11}" destId="{7AF7F0B6-6210-4972-9BEE-15434F4DDCD7}" srcOrd="0" destOrd="0" presId="urn:microsoft.com/office/officeart/2016/7/layout/VerticalDownArrowProcess"/>
    <dgm:cxn modelId="{7A0B4C75-5A91-440F-A52C-EE36DE8D9C21}" srcId="{01173403-C2B5-481C-80E8-3882C80D7AEF}" destId="{DBABCAA0-12D4-4714-BD02-A23CAC1F412A}" srcOrd="0" destOrd="0" parTransId="{606E6351-13AF-4774-A875-C052C2741DB0}" sibTransId="{F58EFFF6-8DAB-4BDC-99B6-1EFDD2FAA265}"/>
    <dgm:cxn modelId="{B6EC607A-702C-4DC6-BE0E-4EDD619DA4DE}" srcId="{E8A0C009-2E34-46AA-952C-DBA027F219EA}" destId="{B727C669-446C-40B4-9BE0-E79231D67E7A}" srcOrd="3" destOrd="0" parTransId="{CD460E50-50D6-4A6F-8C5F-A5C2D701193F}" sibTransId="{6FF8BBB8-159A-464A-80AF-641BBCBCFE41}"/>
    <dgm:cxn modelId="{20EDBB80-F11C-47B7-B202-44A114989FF8}" type="presOf" srcId="{B727C669-446C-40B4-9BE0-E79231D67E7A}" destId="{FD4F6576-B973-470A-ABBB-0C559C5BC1D7}" srcOrd="0" destOrd="0" presId="urn:microsoft.com/office/officeart/2016/7/layout/VerticalDownArrowProcess"/>
    <dgm:cxn modelId="{777B7482-92A2-4D07-A645-D38AC6BF4ABB}" type="presOf" srcId="{FDA489E6-BBDE-4F2A-8254-ABE5C6855D9E}" destId="{1A343449-2A7D-4D22-BA47-0680CB2A3211}" srcOrd="0" destOrd="0" presId="urn:microsoft.com/office/officeart/2016/7/layout/VerticalDownArrowProcess"/>
    <dgm:cxn modelId="{729A4487-C6A9-431F-9C47-DC9917C9C351}" type="presOf" srcId="{C3140695-950A-4413-8FB2-F46C08391D9C}" destId="{AD1C25F3-E659-4DE5-A550-D3140C434028}" srcOrd="0" destOrd="0" presId="urn:microsoft.com/office/officeart/2016/7/layout/VerticalDownArrowProcess"/>
    <dgm:cxn modelId="{5A959787-7912-43DD-B3C0-D24EF849990B}" srcId="{B727C669-446C-40B4-9BE0-E79231D67E7A}" destId="{BFFF0383-5D3B-4798-8D90-363F31D8DA11}" srcOrd="0" destOrd="0" parTransId="{6545BEBD-1544-4C54-9445-961846B77DFA}" sibTransId="{46D2A56C-2ABA-419A-897A-4499A0E85C97}"/>
    <dgm:cxn modelId="{0582608E-0E85-44B8-A5C0-FB251C5D130D}" srcId="{E8A0C009-2E34-46AA-952C-DBA027F219EA}" destId="{6E5917A5-1B6B-4F3B-A632-387B99E1C12E}" srcOrd="0" destOrd="0" parTransId="{B8288C71-BEF3-40C0-8900-7228819C8F49}" sibTransId="{CC3E18E9-1A26-456C-8F7E-A99DAD3EB3F5}"/>
    <dgm:cxn modelId="{1D56B291-BB4C-46A3-A85C-62FFC1EF32D5}" srcId="{E8A0C009-2E34-46AA-952C-DBA027F219EA}" destId="{20D5DE2A-F297-4058-8926-823BF660103C}" srcOrd="4" destOrd="0" parTransId="{E1EE4EF5-F236-490A-896F-2D652BAAEF95}" sibTransId="{78AA69FB-B0BE-4D49-A3D1-FA086AE0C0BE}"/>
    <dgm:cxn modelId="{1195889B-EAC4-4622-B50D-4B64837B953C}" type="presOf" srcId="{6B30ABBD-E674-48E8-9A18-C08AD49018EC}" destId="{67030FB5-567C-4B52-83E5-A5148625EEDE}" srcOrd="0" destOrd="0" presId="urn:microsoft.com/office/officeart/2016/7/layout/VerticalDownArrowProcess"/>
    <dgm:cxn modelId="{11B9989B-C46A-47E0-A43B-05CAD7F49BBC}" srcId="{E8A0C009-2E34-46AA-952C-DBA027F219EA}" destId="{FDA489E6-BBDE-4F2A-8254-ABE5C6855D9E}" srcOrd="6" destOrd="0" parTransId="{69EB5829-987A-4FE6-8DA5-70ACB13F8B3F}" sibTransId="{4C61DFD6-F6E8-44D9-9581-BC0E92A11D24}"/>
    <dgm:cxn modelId="{3B95099C-06F7-4211-A5A4-38512CE3CC9F}" type="presOf" srcId="{6E5917A5-1B6B-4F3B-A632-387B99E1C12E}" destId="{0037A0A7-A6D6-4511-9B49-B3E9D250A32A}" srcOrd="1" destOrd="0" presId="urn:microsoft.com/office/officeart/2016/7/layout/VerticalDownArrowProcess"/>
    <dgm:cxn modelId="{44FE9FA2-0985-4365-A6A6-DF6E8BF80BE3}" type="presOf" srcId="{360824F1-EC8A-40F3-8013-8CC1D5194B60}" destId="{5822A02C-62D8-475B-A290-D14B276A40DA}" srcOrd="0" destOrd="0" presId="urn:microsoft.com/office/officeart/2016/7/layout/VerticalDownArrowProcess"/>
    <dgm:cxn modelId="{E792A2C2-C8BC-4485-B630-FE1D234B2E78}" type="presOf" srcId="{75D9EC5B-1BDE-4F11-A1A6-8907193738D5}" destId="{DC6D71AE-5F98-4919-8A87-ABAF2C01F866}" srcOrd="0" destOrd="0" presId="urn:microsoft.com/office/officeart/2016/7/layout/VerticalDownArrowProcess"/>
    <dgm:cxn modelId="{DDC3C4D9-AC17-4A1A-8093-106EB38BC89E}" type="presOf" srcId="{360824F1-EC8A-40F3-8013-8CC1D5194B60}" destId="{C5BC2005-DDBB-4F1D-B54C-8471FB0F01FC}" srcOrd="1" destOrd="0" presId="urn:microsoft.com/office/officeart/2016/7/layout/VerticalDownArrowProcess"/>
    <dgm:cxn modelId="{3B3AC2DA-CD69-43E7-9CF0-9DB1B7631D06}" type="presOf" srcId="{5BBCEF92-46E9-4A30-B8D5-F4D727555E51}" destId="{2A63F08B-A0B9-49F4-A31E-C50D9A808908}" srcOrd="0" destOrd="0" presId="urn:microsoft.com/office/officeart/2016/7/layout/VerticalDownArrowProcess"/>
    <dgm:cxn modelId="{8B3AFFDD-8382-41DF-94CD-9D506C3E9AF3}" type="presOf" srcId="{20D5DE2A-F297-4058-8926-823BF660103C}" destId="{CAD7D6BB-74D9-4615-AE1D-CA565F861947}" srcOrd="0" destOrd="0" presId="urn:microsoft.com/office/officeart/2016/7/layout/VerticalDownArrowProcess"/>
    <dgm:cxn modelId="{4F179DE0-53CF-4749-8073-8174FEABC288}" srcId="{E8A0C009-2E34-46AA-952C-DBA027F219EA}" destId="{5BBCEF92-46E9-4A30-B8D5-F4D727555E51}" srcOrd="5" destOrd="0" parTransId="{EBD21104-F871-4151-A71C-4A6D2410D960}" sibTransId="{E2B05E26-05CC-4437-A7C8-92F2F5BD2F7C}"/>
    <dgm:cxn modelId="{9B54D5EA-95CD-4A27-9396-6AF07EF8C713}" srcId="{E8A0C009-2E34-46AA-952C-DBA027F219EA}" destId="{01173403-C2B5-481C-80E8-3882C80D7AEF}" srcOrd="1" destOrd="0" parTransId="{FF27FE99-2C39-48BE-8764-51810C0C2457}" sibTransId="{5D61F9FE-373F-49F5-800E-3032B43BF7AB}"/>
    <dgm:cxn modelId="{C779B6EB-D311-4B2F-A825-B9D26518CB1A}" srcId="{E8A0C009-2E34-46AA-952C-DBA027F219EA}" destId="{360824F1-EC8A-40F3-8013-8CC1D5194B60}" srcOrd="2" destOrd="0" parTransId="{36482302-E497-4AF3-BA2F-CD117E90E281}" sibTransId="{B9BC7DA7-3EC4-4F9D-A644-F0C4AEFFBFBA}"/>
    <dgm:cxn modelId="{F42370EF-3C7C-43BC-B9E8-A7502CEF706D}" type="presOf" srcId="{C5FA4963-E591-479E-AB28-55AE3F31F4DE}" destId="{3F86512D-D4CD-42F8-AD70-D23D71F9523F}" srcOrd="0" destOrd="0" presId="urn:microsoft.com/office/officeart/2016/7/layout/VerticalDownArrowProcess"/>
    <dgm:cxn modelId="{27591FF0-C02A-4630-9380-2284533F5ED4}" srcId="{20D5DE2A-F297-4058-8926-823BF660103C}" destId="{6B30ABBD-E674-48E8-9A18-C08AD49018EC}" srcOrd="0" destOrd="0" parTransId="{E68F1424-D45B-4724-BF10-102F4E141464}" sibTransId="{826C369C-4E6B-4E27-8464-46F25B27629A}"/>
    <dgm:cxn modelId="{6703B8FF-1D07-4139-AE60-058B05827EA2}" srcId="{FDA489E6-BBDE-4F2A-8254-ABE5C6855D9E}" destId="{C5FA4963-E591-479E-AB28-55AE3F31F4DE}" srcOrd="0" destOrd="0" parTransId="{A5AC5900-C09A-44A5-8ED7-802ADA3FBF75}" sibTransId="{C6115C1F-3813-45D7-96D7-22056C3EE275}"/>
    <dgm:cxn modelId="{F3FA51AB-C382-442D-B4E5-81AFE45C5D11}" type="presParOf" srcId="{660FE2BA-4D83-40E8-A017-0CF723322CAB}" destId="{53024D3A-29EB-4ECC-9BBB-0F0882BB2D9D}" srcOrd="0" destOrd="0" presId="urn:microsoft.com/office/officeart/2016/7/layout/VerticalDownArrowProcess"/>
    <dgm:cxn modelId="{57D88901-99C5-4488-81FC-DC9FD5F93AE3}" type="presParOf" srcId="{53024D3A-29EB-4ECC-9BBB-0F0882BB2D9D}" destId="{1A343449-2A7D-4D22-BA47-0680CB2A3211}" srcOrd="0" destOrd="0" presId="urn:microsoft.com/office/officeart/2016/7/layout/VerticalDownArrowProcess"/>
    <dgm:cxn modelId="{2D305CD8-A1D0-4264-954A-DA28587A2FCF}" type="presParOf" srcId="{53024D3A-29EB-4ECC-9BBB-0F0882BB2D9D}" destId="{3F86512D-D4CD-42F8-AD70-D23D71F9523F}" srcOrd="1" destOrd="0" presId="urn:microsoft.com/office/officeart/2016/7/layout/VerticalDownArrowProcess"/>
    <dgm:cxn modelId="{5D427F9B-B0FA-4AAF-B435-916E39C5B270}" type="presParOf" srcId="{660FE2BA-4D83-40E8-A017-0CF723322CAB}" destId="{7843DE34-0780-4700-95D0-459F4FC7F92F}" srcOrd="1" destOrd="0" presId="urn:microsoft.com/office/officeart/2016/7/layout/VerticalDownArrowProcess"/>
    <dgm:cxn modelId="{654B9D25-FE42-4FDE-95D5-E0D5E2D657F5}" type="presParOf" srcId="{660FE2BA-4D83-40E8-A017-0CF723322CAB}" destId="{19FE1C6D-799C-40EA-B46F-6D89CF6D2C59}" srcOrd="2" destOrd="0" presId="urn:microsoft.com/office/officeart/2016/7/layout/VerticalDownArrowProcess"/>
    <dgm:cxn modelId="{643B5D21-A62E-4710-89F6-E724550A17ED}" type="presParOf" srcId="{19FE1C6D-799C-40EA-B46F-6D89CF6D2C59}" destId="{2A63F08B-A0B9-49F4-A31E-C50D9A808908}" srcOrd="0" destOrd="0" presId="urn:microsoft.com/office/officeart/2016/7/layout/VerticalDownArrowProcess"/>
    <dgm:cxn modelId="{622B851E-9D96-4753-8847-C11BFEA98C53}" type="presParOf" srcId="{19FE1C6D-799C-40EA-B46F-6D89CF6D2C59}" destId="{C6E4DCDD-A270-46F5-89F1-BD5F56954E4C}" srcOrd="1" destOrd="0" presId="urn:microsoft.com/office/officeart/2016/7/layout/VerticalDownArrowProcess"/>
    <dgm:cxn modelId="{3D6E8ACB-6555-41D2-87E2-E1166C9D71A2}" type="presParOf" srcId="{19FE1C6D-799C-40EA-B46F-6D89CF6D2C59}" destId="{DC6D71AE-5F98-4919-8A87-ABAF2C01F866}" srcOrd="2" destOrd="0" presId="urn:microsoft.com/office/officeart/2016/7/layout/VerticalDownArrowProcess"/>
    <dgm:cxn modelId="{B2D3E57E-9CEE-4E05-9A04-8E8CE08F8B38}" type="presParOf" srcId="{660FE2BA-4D83-40E8-A017-0CF723322CAB}" destId="{F6ACA610-0A97-4129-A3C3-20008F4C245E}" srcOrd="3" destOrd="0" presId="urn:microsoft.com/office/officeart/2016/7/layout/VerticalDownArrowProcess"/>
    <dgm:cxn modelId="{38C71DDD-BC3D-4313-AC03-A2A19A28F700}" type="presParOf" srcId="{660FE2BA-4D83-40E8-A017-0CF723322CAB}" destId="{7AC581F4-EDB4-4955-AA08-412CE6FFD67A}" srcOrd="4" destOrd="0" presId="urn:microsoft.com/office/officeart/2016/7/layout/VerticalDownArrowProcess"/>
    <dgm:cxn modelId="{174525ED-6599-4D0E-A30E-B1CCE282AA23}" type="presParOf" srcId="{7AC581F4-EDB4-4955-AA08-412CE6FFD67A}" destId="{CAD7D6BB-74D9-4615-AE1D-CA565F861947}" srcOrd="0" destOrd="0" presId="urn:microsoft.com/office/officeart/2016/7/layout/VerticalDownArrowProcess"/>
    <dgm:cxn modelId="{C415BC59-9E62-4A85-A1A0-7A388961B82F}" type="presParOf" srcId="{7AC581F4-EDB4-4955-AA08-412CE6FFD67A}" destId="{7F2E9187-A390-4592-AB20-22162B0A3FD3}" srcOrd="1" destOrd="0" presId="urn:microsoft.com/office/officeart/2016/7/layout/VerticalDownArrowProcess"/>
    <dgm:cxn modelId="{25AD6131-302C-4E67-BA1B-051AB3C00587}" type="presParOf" srcId="{7AC581F4-EDB4-4955-AA08-412CE6FFD67A}" destId="{67030FB5-567C-4B52-83E5-A5148625EEDE}" srcOrd="2" destOrd="0" presId="urn:microsoft.com/office/officeart/2016/7/layout/VerticalDownArrowProcess"/>
    <dgm:cxn modelId="{5A6D8173-84D0-40B9-9F09-4E44F2CE8992}" type="presParOf" srcId="{660FE2BA-4D83-40E8-A017-0CF723322CAB}" destId="{442582BC-5E9F-4121-9656-AD97DF1CC1E5}" srcOrd="5" destOrd="0" presId="urn:microsoft.com/office/officeart/2016/7/layout/VerticalDownArrowProcess"/>
    <dgm:cxn modelId="{8FE6FE89-90AA-4D5E-A498-7BC82553D59E}" type="presParOf" srcId="{660FE2BA-4D83-40E8-A017-0CF723322CAB}" destId="{24A27817-5FBB-466F-A21B-883DF90751DA}" srcOrd="6" destOrd="0" presId="urn:microsoft.com/office/officeart/2016/7/layout/VerticalDownArrowProcess"/>
    <dgm:cxn modelId="{7241C2DE-A6FF-4E64-B27D-20309498206A}" type="presParOf" srcId="{24A27817-5FBB-466F-A21B-883DF90751DA}" destId="{FD4F6576-B973-470A-ABBB-0C559C5BC1D7}" srcOrd="0" destOrd="0" presId="urn:microsoft.com/office/officeart/2016/7/layout/VerticalDownArrowProcess"/>
    <dgm:cxn modelId="{66C7FA19-C25A-48C9-85FC-728C49FEDFF2}" type="presParOf" srcId="{24A27817-5FBB-466F-A21B-883DF90751DA}" destId="{1D6450CD-22C3-4316-BD4C-6A26BBF7CA11}" srcOrd="1" destOrd="0" presId="urn:microsoft.com/office/officeart/2016/7/layout/VerticalDownArrowProcess"/>
    <dgm:cxn modelId="{319D6CD0-6306-4556-B94E-9EA5DE355E05}" type="presParOf" srcId="{24A27817-5FBB-466F-A21B-883DF90751DA}" destId="{7AF7F0B6-6210-4972-9BEE-15434F4DDCD7}" srcOrd="2" destOrd="0" presId="urn:microsoft.com/office/officeart/2016/7/layout/VerticalDownArrowProcess"/>
    <dgm:cxn modelId="{A082189E-EAF9-4DD1-8813-93F2BABB2F69}" type="presParOf" srcId="{660FE2BA-4D83-40E8-A017-0CF723322CAB}" destId="{77DCA99F-2FEE-4470-9AB1-16810F020476}" srcOrd="7" destOrd="0" presId="urn:microsoft.com/office/officeart/2016/7/layout/VerticalDownArrowProcess"/>
    <dgm:cxn modelId="{0E7EFE4B-D6E6-4DF4-8C17-1C6363BB2A4D}" type="presParOf" srcId="{660FE2BA-4D83-40E8-A017-0CF723322CAB}" destId="{0E3E64C7-AFBA-4F71-BB9B-AD3D137484C1}" srcOrd="8" destOrd="0" presId="urn:microsoft.com/office/officeart/2016/7/layout/VerticalDownArrowProcess"/>
    <dgm:cxn modelId="{FFBA41E8-CF96-45AF-9C79-29DF363A2355}" type="presParOf" srcId="{0E3E64C7-AFBA-4F71-BB9B-AD3D137484C1}" destId="{5822A02C-62D8-475B-A290-D14B276A40DA}" srcOrd="0" destOrd="0" presId="urn:microsoft.com/office/officeart/2016/7/layout/VerticalDownArrowProcess"/>
    <dgm:cxn modelId="{BD82DD6F-E8CF-4C50-AF72-8D8396059BA8}" type="presParOf" srcId="{0E3E64C7-AFBA-4F71-BB9B-AD3D137484C1}" destId="{C5BC2005-DDBB-4F1D-B54C-8471FB0F01FC}" srcOrd="1" destOrd="0" presId="urn:microsoft.com/office/officeart/2016/7/layout/VerticalDownArrowProcess"/>
    <dgm:cxn modelId="{50754B8A-E959-443B-8FF8-5D621C5D6553}" type="presParOf" srcId="{0E3E64C7-AFBA-4F71-BB9B-AD3D137484C1}" destId="{AF06155A-DE64-4909-95F6-00A145F4C95C}" srcOrd="2" destOrd="0" presId="urn:microsoft.com/office/officeart/2016/7/layout/VerticalDownArrowProcess"/>
    <dgm:cxn modelId="{5819CF53-29BF-4450-9CDC-BDD8077C5463}" type="presParOf" srcId="{660FE2BA-4D83-40E8-A017-0CF723322CAB}" destId="{CE2A0DCA-5A95-4BA2-B7A9-2D585748BC6C}" srcOrd="9" destOrd="0" presId="urn:microsoft.com/office/officeart/2016/7/layout/VerticalDownArrowProcess"/>
    <dgm:cxn modelId="{74B4562F-347C-497E-A81F-17AAA378B043}" type="presParOf" srcId="{660FE2BA-4D83-40E8-A017-0CF723322CAB}" destId="{AA88786E-2846-4065-A2EE-F06BE7D57778}" srcOrd="10" destOrd="0" presId="urn:microsoft.com/office/officeart/2016/7/layout/VerticalDownArrowProcess"/>
    <dgm:cxn modelId="{3CFB3F46-A2EB-40E0-835C-81A805AFBA6B}" type="presParOf" srcId="{AA88786E-2846-4065-A2EE-F06BE7D57778}" destId="{F5CF0CC5-284B-4FDD-B571-9968D57905A6}" srcOrd="0" destOrd="0" presId="urn:microsoft.com/office/officeart/2016/7/layout/VerticalDownArrowProcess"/>
    <dgm:cxn modelId="{342390EE-2341-4008-906B-D716FEAE7699}" type="presParOf" srcId="{AA88786E-2846-4065-A2EE-F06BE7D57778}" destId="{8D6F0F05-56C0-4AF4-8097-B2FDE76A77F7}" srcOrd="1" destOrd="0" presId="urn:microsoft.com/office/officeart/2016/7/layout/VerticalDownArrowProcess"/>
    <dgm:cxn modelId="{5FF80AA0-7187-4BD9-91D8-253070291FF7}" type="presParOf" srcId="{AA88786E-2846-4065-A2EE-F06BE7D57778}" destId="{DEDF7CAE-108D-4C9D-B384-FCADC078900B}" srcOrd="2" destOrd="0" presId="urn:microsoft.com/office/officeart/2016/7/layout/VerticalDownArrowProcess"/>
    <dgm:cxn modelId="{ABBD4C80-9054-4F79-9B5B-CA6FAAA75577}" type="presParOf" srcId="{660FE2BA-4D83-40E8-A017-0CF723322CAB}" destId="{D18B6AB9-1B2B-4DA8-A66C-A3FC45600F08}" srcOrd="11" destOrd="0" presId="urn:microsoft.com/office/officeart/2016/7/layout/VerticalDownArrowProcess"/>
    <dgm:cxn modelId="{F9DF96B5-1E66-492F-81FE-A66B91EDAB4A}" type="presParOf" srcId="{660FE2BA-4D83-40E8-A017-0CF723322CAB}" destId="{6257437D-236F-4121-86E0-F6856250E71B}" srcOrd="12" destOrd="0" presId="urn:microsoft.com/office/officeart/2016/7/layout/VerticalDownArrowProcess"/>
    <dgm:cxn modelId="{0866D3E8-247E-4AC9-8FFE-8824A00E565B}" type="presParOf" srcId="{6257437D-236F-4121-86E0-F6856250E71B}" destId="{C78B69FA-9280-443A-8BA7-714B31B21BD7}" srcOrd="0" destOrd="0" presId="urn:microsoft.com/office/officeart/2016/7/layout/VerticalDownArrowProcess"/>
    <dgm:cxn modelId="{E5BFDD5B-B741-4E4F-A115-14C620DD85DE}" type="presParOf" srcId="{6257437D-236F-4121-86E0-F6856250E71B}" destId="{0037A0A7-A6D6-4511-9B49-B3E9D250A32A}" srcOrd="1" destOrd="0" presId="urn:microsoft.com/office/officeart/2016/7/layout/VerticalDownArrowProcess"/>
    <dgm:cxn modelId="{CFB29F00-6A5C-4452-8913-9434F6ECA59E}" type="presParOf" srcId="{6257437D-236F-4121-86E0-F6856250E71B}" destId="{AD1C25F3-E659-4DE5-A550-D3140C43402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B9CABA9-4046-495E-B5FA-6AE8D6A385C2}" type="doc">
      <dgm:prSet loTypeId="urn:microsoft.com/office/officeart/2018/2/layout/Icon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3897F984-7C3A-45CB-AA55-82469C33935E}">
      <dgm:prSet/>
      <dgm:spPr/>
      <dgm:t>
        <a:bodyPr/>
        <a:lstStyle/>
        <a:p>
          <a:r>
            <a:rPr lang="en-US"/>
            <a:t>Act as second point of contact, usually in exam room at the time of appointment</a:t>
          </a:r>
        </a:p>
      </dgm:t>
    </dgm:pt>
    <dgm:pt modelId="{4E531F53-B76E-48C6-9A6F-DB6B9587F405}" type="parTrans" cxnId="{4DFE77F9-32C7-44AE-8A0D-0F61488FD613}">
      <dgm:prSet/>
      <dgm:spPr/>
      <dgm:t>
        <a:bodyPr/>
        <a:lstStyle/>
        <a:p>
          <a:endParaRPr lang="en-US"/>
        </a:p>
      </dgm:t>
    </dgm:pt>
    <dgm:pt modelId="{64F9428B-BDDB-44B7-8227-9F7CBC1495CD}" type="sibTrans" cxnId="{4DFE77F9-32C7-44AE-8A0D-0F61488FD613}">
      <dgm:prSet/>
      <dgm:spPr/>
      <dgm:t>
        <a:bodyPr/>
        <a:lstStyle/>
        <a:p>
          <a:endParaRPr lang="en-US"/>
        </a:p>
      </dgm:t>
    </dgm:pt>
    <dgm:pt modelId="{B6228501-C25F-4AA1-B496-AF20715FFCD3}">
      <dgm:prSet/>
      <dgm:spPr/>
      <dgm:t>
        <a:bodyPr/>
        <a:lstStyle/>
        <a:p>
          <a:r>
            <a:rPr lang="en-US"/>
            <a:t>Educate client on importance of preventive care</a:t>
          </a:r>
        </a:p>
      </dgm:t>
    </dgm:pt>
    <dgm:pt modelId="{5FB2E245-9145-4895-AA8A-99B82D6847E1}" type="parTrans" cxnId="{145D8F32-B91A-4C18-9DEB-B177EEA4A5CA}">
      <dgm:prSet/>
      <dgm:spPr/>
      <dgm:t>
        <a:bodyPr/>
        <a:lstStyle/>
        <a:p>
          <a:endParaRPr lang="en-US"/>
        </a:p>
      </dgm:t>
    </dgm:pt>
    <dgm:pt modelId="{AE144BDB-A5B8-422E-BB87-1719A05A3818}" type="sibTrans" cxnId="{145D8F32-B91A-4C18-9DEB-B177EEA4A5CA}">
      <dgm:prSet/>
      <dgm:spPr/>
      <dgm:t>
        <a:bodyPr/>
        <a:lstStyle/>
        <a:p>
          <a:endParaRPr lang="en-US"/>
        </a:p>
      </dgm:t>
    </dgm:pt>
    <dgm:pt modelId="{1361102F-B29F-4D78-8F8A-66EA2C388085}">
      <dgm:prSet/>
      <dgm:spPr/>
      <dgm:t>
        <a:bodyPr/>
        <a:lstStyle/>
        <a:p>
          <a:r>
            <a:rPr lang="en-US"/>
            <a:t>Discuss plan details with clients</a:t>
          </a:r>
        </a:p>
      </dgm:t>
    </dgm:pt>
    <dgm:pt modelId="{02638151-5168-42CC-A5B7-9AD3785D30B8}" type="parTrans" cxnId="{B217FC56-31E5-4F62-8A8A-E114B243D106}">
      <dgm:prSet/>
      <dgm:spPr/>
      <dgm:t>
        <a:bodyPr/>
        <a:lstStyle/>
        <a:p>
          <a:endParaRPr lang="en-US"/>
        </a:p>
      </dgm:t>
    </dgm:pt>
    <dgm:pt modelId="{1EE67DCB-E402-4E3C-BC2E-0AAB005D4831}" type="sibTrans" cxnId="{B217FC56-31E5-4F62-8A8A-E114B243D106}">
      <dgm:prSet/>
      <dgm:spPr/>
      <dgm:t>
        <a:bodyPr/>
        <a:lstStyle/>
        <a:p>
          <a:endParaRPr lang="en-US"/>
        </a:p>
      </dgm:t>
    </dgm:pt>
    <dgm:pt modelId="{4720A5E7-DE30-4642-BA81-8EA5C4750E7F}">
      <dgm:prSet/>
      <dgm:spPr/>
      <dgm:t>
        <a:bodyPr/>
        <a:lstStyle/>
        <a:p>
          <a:r>
            <a:rPr lang="en-US"/>
            <a:t>Share success stories</a:t>
          </a:r>
        </a:p>
      </dgm:t>
    </dgm:pt>
    <dgm:pt modelId="{B94DF626-D608-4640-9A06-535B68A27656}" type="parTrans" cxnId="{5CBC9EB6-447D-4EAD-BAAE-878342C9E955}">
      <dgm:prSet/>
      <dgm:spPr/>
      <dgm:t>
        <a:bodyPr/>
        <a:lstStyle/>
        <a:p>
          <a:endParaRPr lang="en-US"/>
        </a:p>
      </dgm:t>
    </dgm:pt>
    <dgm:pt modelId="{F5274F85-1C85-4A51-981F-483F611E4BAB}" type="sibTrans" cxnId="{5CBC9EB6-447D-4EAD-BAAE-878342C9E955}">
      <dgm:prSet/>
      <dgm:spPr/>
      <dgm:t>
        <a:bodyPr/>
        <a:lstStyle/>
        <a:p>
          <a:endParaRPr lang="en-US"/>
        </a:p>
      </dgm:t>
    </dgm:pt>
    <dgm:pt modelId="{6CBEBEF9-49C2-4B7F-84CB-F2807E4530A4}">
      <dgm:prSet/>
      <dgm:spPr/>
      <dgm:t>
        <a:bodyPr/>
        <a:lstStyle/>
        <a:p>
          <a:r>
            <a:rPr lang="en-US"/>
            <a:t>Communicate follow-up schedule to receptionist</a:t>
          </a:r>
        </a:p>
      </dgm:t>
    </dgm:pt>
    <dgm:pt modelId="{59791D80-9910-4EA0-B601-B9833BCDA017}" type="parTrans" cxnId="{9D0A8407-22C8-4CC4-A411-CEC870B577A0}">
      <dgm:prSet/>
      <dgm:spPr/>
      <dgm:t>
        <a:bodyPr/>
        <a:lstStyle/>
        <a:p>
          <a:endParaRPr lang="en-US"/>
        </a:p>
      </dgm:t>
    </dgm:pt>
    <dgm:pt modelId="{B2851568-71FC-4936-B5F5-AC75904474B9}" type="sibTrans" cxnId="{9D0A8407-22C8-4CC4-A411-CEC870B577A0}">
      <dgm:prSet/>
      <dgm:spPr/>
      <dgm:t>
        <a:bodyPr/>
        <a:lstStyle/>
        <a:p>
          <a:endParaRPr lang="en-US"/>
        </a:p>
      </dgm:t>
    </dgm:pt>
    <dgm:pt modelId="{A6F47532-646B-4CE8-B977-B413B2BA6480}">
      <dgm:prSet/>
      <dgm:spPr/>
      <dgm:t>
        <a:bodyPr/>
        <a:lstStyle/>
        <a:p>
          <a:r>
            <a:rPr lang="en-US" dirty="0"/>
            <a:t>Conduct client calls to ensure plan services are redeemed</a:t>
          </a:r>
        </a:p>
      </dgm:t>
    </dgm:pt>
    <dgm:pt modelId="{A1BBAD76-57F4-4E10-9CDB-8C63925B209B}" type="parTrans" cxnId="{F64DD3C2-E2E9-407B-B09B-7E2DA5265B9C}">
      <dgm:prSet/>
      <dgm:spPr/>
      <dgm:t>
        <a:bodyPr/>
        <a:lstStyle/>
        <a:p>
          <a:endParaRPr lang="en-US"/>
        </a:p>
      </dgm:t>
    </dgm:pt>
    <dgm:pt modelId="{A15DD684-2AF7-4F2B-AABA-5E188789E4A8}" type="sibTrans" cxnId="{F64DD3C2-E2E9-407B-B09B-7E2DA5265B9C}">
      <dgm:prSet/>
      <dgm:spPr/>
      <dgm:t>
        <a:bodyPr/>
        <a:lstStyle/>
        <a:p>
          <a:endParaRPr lang="en-US"/>
        </a:p>
      </dgm:t>
    </dgm:pt>
    <dgm:pt modelId="{6B7B0342-7ABE-4853-9CA5-4FCBDD257FF0}" type="pres">
      <dgm:prSet presAssocID="{9B9CABA9-4046-495E-B5FA-6AE8D6A385C2}" presName="root" presStyleCnt="0">
        <dgm:presLayoutVars>
          <dgm:dir/>
          <dgm:resizeHandles val="exact"/>
        </dgm:presLayoutVars>
      </dgm:prSet>
      <dgm:spPr/>
    </dgm:pt>
    <dgm:pt modelId="{F23BB990-826E-4801-9F73-C3D69AECAA1B}" type="pres">
      <dgm:prSet presAssocID="{3897F984-7C3A-45CB-AA55-82469C33935E}" presName="compNode" presStyleCnt="0"/>
      <dgm:spPr/>
    </dgm:pt>
    <dgm:pt modelId="{02F5FCC5-2E9B-4BF1-B86D-44801B1A23B7}" type="pres">
      <dgm:prSet presAssocID="{3897F984-7C3A-45CB-AA55-82469C33935E}"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Users"/>
        </a:ext>
      </dgm:extLst>
    </dgm:pt>
    <dgm:pt modelId="{4D5C2932-73D9-4606-B34D-F71EEF58C574}" type="pres">
      <dgm:prSet presAssocID="{3897F984-7C3A-45CB-AA55-82469C33935E}" presName="spaceRect" presStyleCnt="0"/>
      <dgm:spPr/>
    </dgm:pt>
    <dgm:pt modelId="{D6C2C55B-3B02-46E9-B637-99F8891A9C7B}" type="pres">
      <dgm:prSet presAssocID="{3897F984-7C3A-45CB-AA55-82469C33935E}" presName="textRect" presStyleLbl="revTx" presStyleIdx="0" presStyleCnt="6">
        <dgm:presLayoutVars>
          <dgm:chMax val="1"/>
          <dgm:chPref val="1"/>
        </dgm:presLayoutVars>
      </dgm:prSet>
      <dgm:spPr/>
    </dgm:pt>
    <dgm:pt modelId="{3F81FF07-31B4-4D61-BEDF-AEC788BFA663}" type="pres">
      <dgm:prSet presAssocID="{64F9428B-BDDB-44B7-8227-9F7CBC1495CD}" presName="sibTrans" presStyleCnt="0"/>
      <dgm:spPr/>
    </dgm:pt>
    <dgm:pt modelId="{6085A554-D015-4A17-8FD7-EBF83C19BED4}" type="pres">
      <dgm:prSet presAssocID="{B6228501-C25F-4AA1-B496-AF20715FFCD3}" presName="compNode" presStyleCnt="0"/>
      <dgm:spPr/>
    </dgm:pt>
    <dgm:pt modelId="{BDEC5F34-DAC9-474B-BDB4-5543C10B63FE}" type="pres">
      <dgm:prSet presAssocID="{B6228501-C25F-4AA1-B496-AF20715FFCD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ooks"/>
        </a:ext>
      </dgm:extLst>
    </dgm:pt>
    <dgm:pt modelId="{38F49631-2F54-4B28-BA95-E78DFCF9B529}" type="pres">
      <dgm:prSet presAssocID="{B6228501-C25F-4AA1-B496-AF20715FFCD3}" presName="spaceRect" presStyleCnt="0"/>
      <dgm:spPr/>
    </dgm:pt>
    <dgm:pt modelId="{442667E4-17EE-402A-8AF8-FC5389381950}" type="pres">
      <dgm:prSet presAssocID="{B6228501-C25F-4AA1-B496-AF20715FFCD3}" presName="textRect" presStyleLbl="revTx" presStyleIdx="1" presStyleCnt="6">
        <dgm:presLayoutVars>
          <dgm:chMax val="1"/>
          <dgm:chPref val="1"/>
        </dgm:presLayoutVars>
      </dgm:prSet>
      <dgm:spPr/>
    </dgm:pt>
    <dgm:pt modelId="{164374AC-A06C-4634-AE6A-81444FD72B3F}" type="pres">
      <dgm:prSet presAssocID="{AE144BDB-A5B8-422E-BB87-1719A05A3818}" presName="sibTrans" presStyleCnt="0"/>
      <dgm:spPr/>
    </dgm:pt>
    <dgm:pt modelId="{2C73BD49-C783-4859-8734-1429F03F452C}" type="pres">
      <dgm:prSet presAssocID="{1361102F-B29F-4D78-8F8A-66EA2C388085}" presName="compNode" presStyleCnt="0"/>
      <dgm:spPr/>
    </dgm:pt>
    <dgm:pt modelId="{4B0F9D58-06FD-46C7-B276-F8513FC31143}" type="pres">
      <dgm:prSet presAssocID="{1361102F-B29F-4D78-8F8A-66EA2C388085}"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eting"/>
        </a:ext>
      </dgm:extLst>
    </dgm:pt>
    <dgm:pt modelId="{0B742978-B5CC-44E5-8F29-18225B5C4B53}" type="pres">
      <dgm:prSet presAssocID="{1361102F-B29F-4D78-8F8A-66EA2C388085}" presName="spaceRect" presStyleCnt="0"/>
      <dgm:spPr/>
    </dgm:pt>
    <dgm:pt modelId="{A3A9D352-E105-4E8F-A10F-6663069A5A05}" type="pres">
      <dgm:prSet presAssocID="{1361102F-B29F-4D78-8F8A-66EA2C388085}" presName="textRect" presStyleLbl="revTx" presStyleIdx="2" presStyleCnt="6">
        <dgm:presLayoutVars>
          <dgm:chMax val="1"/>
          <dgm:chPref val="1"/>
        </dgm:presLayoutVars>
      </dgm:prSet>
      <dgm:spPr/>
    </dgm:pt>
    <dgm:pt modelId="{675B8C27-17F9-4055-BC73-65F7DDF7239F}" type="pres">
      <dgm:prSet presAssocID="{1EE67DCB-E402-4E3C-BC2E-0AAB005D4831}" presName="sibTrans" presStyleCnt="0"/>
      <dgm:spPr/>
    </dgm:pt>
    <dgm:pt modelId="{BA6DDA3D-A4DC-40EC-B3D0-91CA18BA30FF}" type="pres">
      <dgm:prSet presAssocID="{4720A5E7-DE30-4642-BA81-8EA5C4750E7F}" presName="compNode" presStyleCnt="0"/>
      <dgm:spPr/>
    </dgm:pt>
    <dgm:pt modelId="{7D56AB8E-C18C-4324-9500-B4511A6D1C1B}" type="pres">
      <dgm:prSet presAssocID="{4720A5E7-DE30-4642-BA81-8EA5C4750E7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Trophy"/>
        </a:ext>
      </dgm:extLst>
    </dgm:pt>
    <dgm:pt modelId="{9B371A2F-F853-4B57-A6C1-C99301061D89}" type="pres">
      <dgm:prSet presAssocID="{4720A5E7-DE30-4642-BA81-8EA5C4750E7F}" presName="spaceRect" presStyleCnt="0"/>
      <dgm:spPr/>
    </dgm:pt>
    <dgm:pt modelId="{0E3E0143-B361-4B87-A3EC-4A0839FBE2CA}" type="pres">
      <dgm:prSet presAssocID="{4720A5E7-DE30-4642-BA81-8EA5C4750E7F}" presName="textRect" presStyleLbl="revTx" presStyleIdx="3" presStyleCnt="6">
        <dgm:presLayoutVars>
          <dgm:chMax val="1"/>
          <dgm:chPref val="1"/>
        </dgm:presLayoutVars>
      </dgm:prSet>
      <dgm:spPr/>
    </dgm:pt>
    <dgm:pt modelId="{72F42101-66C2-4844-8366-1E6A89B85B12}" type="pres">
      <dgm:prSet presAssocID="{F5274F85-1C85-4A51-981F-483F611E4BAB}" presName="sibTrans" presStyleCnt="0"/>
      <dgm:spPr/>
    </dgm:pt>
    <dgm:pt modelId="{B320BD92-A543-4B07-9A0F-4CC964DB7DB3}" type="pres">
      <dgm:prSet presAssocID="{6CBEBEF9-49C2-4B7F-84CB-F2807E4530A4}" presName="compNode" presStyleCnt="0"/>
      <dgm:spPr/>
    </dgm:pt>
    <dgm:pt modelId="{E5FE740D-BEAC-46EE-8B07-71A43A93A10C}" type="pres">
      <dgm:prSet presAssocID="{6CBEBEF9-49C2-4B7F-84CB-F2807E4530A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pt>
    <dgm:pt modelId="{A28FED83-3A98-4676-9C6D-9D243368D65F}" type="pres">
      <dgm:prSet presAssocID="{6CBEBEF9-49C2-4B7F-84CB-F2807E4530A4}" presName="spaceRect" presStyleCnt="0"/>
      <dgm:spPr/>
    </dgm:pt>
    <dgm:pt modelId="{F3582D05-2948-4519-B604-C2BC3E02C05C}" type="pres">
      <dgm:prSet presAssocID="{6CBEBEF9-49C2-4B7F-84CB-F2807E4530A4}" presName="textRect" presStyleLbl="revTx" presStyleIdx="4" presStyleCnt="6">
        <dgm:presLayoutVars>
          <dgm:chMax val="1"/>
          <dgm:chPref val="1"/>
        </dgm:presLayoutVars>
      </dgm:prSet>
      <dgm:spPr/>
    </dgm:pt>
    <dgm:pt modelId="{30ECFB9F-3EA4-4014-836A-C6380879F65C}" type="pres">
      <dgm:prSet presAssocID="{B2851568-71FC-4936-B5F5-AC75904474B9}" presName="sibTrans" presStyleCnt="0"/>
      <dgm:spPr/>
    </dgm:pt>
    <dgm:pt modelId="{F705F1EE-26D6-444E-B8D1-F34C3058325B}" type="pres">
      <dgm:prSet presAssocID="{A6F47532-646B-4CE8-B977-B413B2BA6480}" presName="compNode" presStyleCnt="0"/>
      <dgm:spPr/>
    </dgm:pt>
    <dgm:pt modelId="{010CB074-33A2-42CC-88F4-916E2CAC6297}" type="pres">
      <dgm:prSet presAssocID="{A6F47532-646B-4CE8-B977-B413B2BA648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Telephone"/>
        </a:ext>
      </dgm:extLst>
    </dgm:pt>
    <dgm:pt modelId="{99A41CED-2E75-483E-8C55-0B105062B233}" type="pres">
      <dgm:prSet presAssocID="{A6F47532-646B-4CE8-B977-B413B2BA6480}" presName="spaceRect" presStyleCnt="0"/>
      <dgm:spPr/>
    </dgm:pt>
    <dgm:pt modelId="{762887C3-424D-40F2-9E26-3A71883C605A}" type="pres">
      <dgm:prSet presAssocID="{A6F47532-646B-4CE8-B977-B413B2BA6480}" presName="textRect" presStyleLbl="revTx" presStyleIdx="5" presStyleCnt="6">
        <dgm:presLayoutVars>
          <dgm:chMax val="1"/>
          <dgm:chPref val="1"/>
        </dgm:presLayoutVars>
      </dgm:prSet>
      <dgm:spPr/>
    </dgm:pt>
  </dgm:ptLst>
  <dgm:cxnLst>
    <dgm:cxn modelId="{9D0A8407-22C8-4CC4-A411-CEC870B577A0}" srcId="{9B9CABA9-4046-495E-B5FA-6AE8D6A385C2}" destId="{6CBEBEF9-49C2-4B7F-84CB-F2807E4530A4}" srcOrd="4" destOrd="0" parTransId="{59791D80-9910-4EA0-B601-B9833BCDA017}" sibTransId="{B2851568-71FC-4936-B5F5-AC75904474B9}"/>
    <dgm:cxn modelId="{145D8F32-B91A-4C18-9DEB-B177EEA4A5CA}" srcId="{9B9CABA9-4046-495E-B5FA-6AE8D6A385C2}" destId="{B6228501-C25F-4AA1-B496-AF20715FFCD3}" srcOrd="1" destOrd="0" parTransId="{5FB2E245-9145-4895-AA8A-99B82D6847E1}" sibTransId="{AE144BDB-A5B8-422E-BB87-1719A05A3818}"/>
    <dgm:cxn modelId="{EC013341-3507-4E4A-8BB5-15F5912BD4B1}" type="presOf" srcId="{B6228501-C25F-4AA1-B496-AF20715FFCD3}" destId="{442667E4-17EE-402A-8AF8-FC5389381950}" srcOrd="0" destOrd="0" presId="urn:microsoft.com/office/officeart/2018/2/layout/IconLabelList"/>
    <dgm:cxn modelId="{C88B4B41-A361-4DA3-A299-BEE34EFAA2F0}" type="presOf" srcId="{3897F984-7C3A-45CB-AA55-82469C33935E}" destId="{D6C2C55B-3B02-46E9-B637-99F8891A9C7B}" srcOrd="0" destOrd="0" presId="urn:microsoft.com/office/officeart/2018/2/layout/IconLabelList"/>
    <dgm:cxn modelId="{B217FC56-31E5-4F62-8A8A-E114B243D106}" srcId="{9B9CABA9-4046-495E-B5FA-6AE8D6A385C2}" destId="{1361102F-B29F-4D78-8F8A-66EA2C388085}" srcOrd="2" destOrd="0" parTransId="{02638151-5168-42CC-A5B7-9AD3785D30B8}" sibTransId="{1EE67DCB-E402-4E3C-BC2E-0AAB005D4831}"/>
    <dgm:cxn modelId="{2F477697-6843-470A-810D-87C9F0BA741E}" type="presOf" srcId="{9B9CABA9-4046-495E-B5FA-6AE8D6A385C2}" destId="{6B7B0342-7ABE-4853-9CA5-4FCBDD257FF0}" srcOrd="0" destOrd="0" presId="urn:microsoft.com/office/officeart/2018/2/layout/IconLabelList"/>
    <dgm:cxn modelId="{25519EA9-5FD0-49DA-8F86-7B851DA718DA}" type="presOf" srcId="{4720A5E7-DE30-4642-BA81-8EA5C4750E7F}" destId="{0E3E0143-B361-4B87-A3EC-4A0839FBE2CA}" srcOrd="0" destOrd="0" presId="urn:microsoft.com/office/officeart/2018/2/layout/IconLabelList"/>
    <dgm:cxn modelId="{490701AC-95EE-430A-8373-CFA12FC97938}" type="presOf" srcId="{1361102F-B29F-4D78-8F8A-66EA2C388085}" destId="{A3A9D352-E105-4E8F-A10F-6663069A5A05}" srcOrd="0" destOrd="0" presId="urn:microsoft.com/office/officeart/2018/2/layout/IconLabelList"/>
    <dgm:cxn modelId="{5CBC9EB6-447D-4EAD-BAAE-878342C9E955}" srcId="{9B9CABA9-4046-495E-B5FA-6AE8D6A385C2}" destId="{4720A5E7-DE30-4642-BA81-8EA5C4750E7F}" srcOrd="3" destOrd="0" parTransId="{B94DF626-D608-4640-9A06-535B68A27656}" sibTransId="{F5274F85-1C85-4A51-981F-483F611E4BAB}"/>
    <dgm:cxn modelId="{F64DD3C2-E2E9-407B-B09B-7E2DA5265B9C}" srcId="{9B9CABA9-4046-495E-B5FA-6AE8D6A385C2}" destId="{A6F47532-646B-4CE8-B977-B413B2BA6480}" srcOrd="5" destOrd="0" parTransId="{A1BBAD76-57F4-4E10-9CDB-8C63925B209B}" sibTransId="{A15DD684-2AF7-4F2B-AABA-5E188789E4A8}"/>
    <dgm:cxn modelId="{AA6A86D9-AD7E-4ABC-A1BB-EBE6E019A032}" type="presOf" srcId="{A6F47532-646B-4CE8-B977-B413B2BA6480}" destId="{762887C3-424D-40F2-9E26-3A71883C605A}" srcOrd="0" destOrd="0" presId="urn:microsoft.com/office/officeart/2018/2/layout/IconLabelList"/>
    <dgm:cxn modelId="{C31107ED-1C3C-4763-929C-C454A55EA1E3}" type="presOf" srcId="{6CBEBEF9-49C2-4B7F-84CB-F2807E4530A4}" destId="{F3582D05-2948-4519-B604-C2BC3E02C05C}" srcOrd="0" destOrd="0" presId="urn:microsoft.com/office/officeart/2018/2/layout/IconLabelList"/>
    <dgm:cxn modelId="{4DFE77F9-32C7-44AE-8A0D-0F61488FD613}" srcId="{9B9CABA9-4046-495E-B5FA-6AE8D6A385C2}" destId="{3897F984-7C3A-45CB-AA55-82469C33935E}" srcOrd="0" destOrd="0" parTransId="{4E531F53-B76E-48C6-9A6F-DB6B9587F405}" sibTransId="{64F9428B-BDDB-44B7-8227-9F7CBC1495CD}"/>
    <dgm:cxn modelId="{F36C1C12-9150-4EE0-BB20-21FCC7C96EA5}" type="presParOf" srcId="{6B7B0342-7ABE-4853-9CA5-4FCBDD257FF0}" destId="{F23BB990-826E-4801-9F73-C3D69AECAA1B}" srcOrd="0" destOrd="0" presId="urn:microsoft.com/office/officeart/2018/2/layout/IconLabelList"/>
    <dgm:cxn modelId="{687955B7-EC4D-4829-AADC-2959AD7AA837}" type="presParOf" srcId="{F23BB990-826E-4801-9F73-C3D69AECAA1B}" destId="{02F5FCC5-2E9B-4BF1-B86D-44801B1A23B7}" srcOrd="0" destOrd="0" presId="urn:microsoft.com/office/officeart/2018/2/layout/IconLabelList"/>
    <dgm:cxn modelId="{8402585E-032A-4A3D-8599-8AD985CF413B}" type="presParOf" srcId="{F23BB990-826E-4801-9F73-C3D69AECAA1B}" destId="{4D5C2932-73D9-4606-B34D-F71EEF58C574}" srcOrd="1" destOrd="0" presId="urn:microsoft.com/office/officeart/2018/2/layout/IconLabelList"/>
    <dgm:cxn modelId="{BD86B639-1302-4CE8-B19F-F73F59EAE5CA}" type="presParOf" srcId="{F23BB990-826E-4801-9F73-C3D69AECAA1B}" destId="{D6C2C55B-3B02-46E9-B637-99F8891A9C7B}" srcOrd="2" destOrd="0" presId="urn:microsoft.com/office/officeart/2018/2/layout/IconLabelList"/>
    <dgm:cxn modelId="{08343974-AD3D-4CF1-A337-D070B67ABBE9}" type="presParOf" srcId="{6B7B0342-7ABE-4853-9CA5-4FCBDD257FF0}" destId="{3F81FF07-31B4-4D61-BEDF-AEC788BFA663}" srcOrd="1" destOrd="0" presId="urn:microsoft.com/office/officeart/2018/2/layout/IconLabelList"/>
    <dgm:cxn modelId="{10454935-4ED1-4221-A257-19D0F78D9B84}" type="presParOf" srcId="{6B7B0342-7ABE-4853-9CA5-4FCBDD257FF0}" destId="{6085A554-D015-4A17-8FD7-EBF83C19BED4}" srcOrd="2" destOrd="0" presId="urn:microsoft.com/office/officeart/2018/2/layout/IconLabelList"/>
    <dgm:cxn modelId="{FCD07242-8DD6-4D58-BF39-D2D1F8962AC1}" type="presParOf" srcId="{6085A554-D015-4A17-8FD7-EBF83C19BED4}" destId="{BDEC5F34-DAC9-474B-BDB4-5543C10B63FE}" srcOrd="0" destOrd="0" presId="urn:microsoft.com/office/officeart/2018/2/layout/IconLabelList"/>
    <dgm:cxn modelId="{CFDF0B84-4CCA-4883-8E2F-A291401E79BB}" type="presParOf" srcId="{6085A554-D015-4A17-8FD7-EBF83C19BED4}" destId="{38F49631-2F54-4B28-BA95-E78DFCF9B529}" srcOrd="1" destOrd="0" presId="urn:microsoft.com/office/officeart/2018/2/layout/IconLabelList"/>
    <dgm:cxn modelId="{C8008656-C39D-4AF8-88F1-3D8BD57A3777}" type="presParOf" srcId="{6085A554-D015-4A17-8FD7-EBF83C19BED4}" destId="{442667E4-17EE-402A-8AF8-FC5389381950}" srcOrd="2" destOrd="0" presId="urn:microsoft.com/office/officeart/2018/2/layout/IconLabelList"/>
    <dgm:cxn modelId="{71629810-5C9E-45D3-8E2F-9AF84E450E2D}" type="presParOf" srcId="{6B7B0342-7ABE-4853-9CA5-4FCBDD257FF0}" destId="{164374AC-A06C-4634-AE6A-81444FD72B3F}" srcOrd="3" destOrd="0" presId="urn:microsoft.com/office/officeart/2018/2/layout/IconLabelList"/>
    <dgm:cxn modelId="{155B6CA8-BD12-4EF9-8516-A2BD5F504D1B}" type="presParOf" srcId="{6B7B0342-7ABE-4853-9CA5-4FCBDD257FF0}" destId="{2C73BD49-C783-4859-8734-1429F03F452C}" srcOrd="4" destOrd="0" presId="urn:microsoft.com/office/officeart/2018/2/layout/IconLabelList"/>
    <dgm:cxn modelId="{D14DB049-FFC1-40AA-B3F8-8C4614949190}" type="presParOf" srcId="{2C73BD49-C783-4859-8734-1429F03F452C}" destId="{4B0F9D58-06FD-46C7-B276-F8513FC31143}" srcOrd="0" destOrd="0" presId="urn:microsoft.com/office/officeart/2018/2/layout/IconLabelList"/>
    <dgm:cxn modelId="{75D1E687-91AE-442F-98C8-857273BFFF9E}" type="presParOf" srcId="{2C73BD49-C783-4859-8734-1429F03F452C}" destId="{0B742978-B5CC-44E5-8F29-18225B5C4B53}" srcOrd="1" destOrd="0" presId="urn:microsoft.com/office/officeart/2018/2/layout/IconLabelList"/>
    <dgm:cxn modelId="{8B58D21D-897B-4A21-80EF-180D4D82D977}" type="presParOf" srcId="{2C73BD49-C783-4859-8734-1429F03F452C}" destId="{A3A9D352-E105-4E8F-A10F-6663069A5A05}" srcOrd="2" destOrd="0" presId="urn:microsoft.com/office/officeart/2018/2/layout/IconLabelList"/>
    <dgm:cxn modelId="{0A7A1407-E022-424F-BE0D-4FB2FACC7D69}" type="presParOf" srcId="{6B7B0342-7ABE-4853-9CA5-4FCBDD257FF0}" destId="{675B8C27-17F9-4055-BC73-65F7DDF7239F}" srcOrd="5" destOrd="0" presId="urn:microsoft.com/office/officeart/2018/2/layout/IconLabelList"/>
    <dgm:cxn modelId="{07B72EF2-D68B-4865-8919-FB85E67855D5}" type="presParOf" srcId="{6B7B0342-7ABE-4853-9CA5-4FCBDD257FF0}" destId="{BA6DDA3D-A4DC-40EC-B3D0-91CA18BA30FF}" srcOrd="6" destOrd="0" presId="urn:microsoft.com/office/officeart/2018/2/layout/IconLabelList"/>
    <dgm:cxn modelId="{DFAA2AE4-F6AD-422C-BC58-945B71667DA1}" type="presParOf" srcId="{BA6DDA3D-A4DC-40EC-B3D0-91CA18BA30FF}" destId="{7D56AB8E-C18C-4324-9500-B4511A6D1C1B}" srcOrd="0" destOrd="0" presId="urn:microsoft.com/office/officeart/2018/2/layout/IconLabelList"/>
    <dgm:cxn modelId="{67688B07-92D5-4B1A-9546-08F5732AD260}" type="presParOf" srcId="{BA6DDA3D-A4DC-40EC-B3D0-91CA18BA30FF}" destId="{9B371A2F-F853-4B57-A6C1-C99301061D89}" srcOrd="1" destOrd="0" presId="urn:microsoft.com/office/officeart/2018/2/layout/IconLabelList"/>
    <dgm:cxn modelId="{0841874E-4357-4E44-83A1-E36E01BE69AF}" type="presParOf" srcId="{BA6DDA3D-A4DC-40EC-B3D0-91CA18BA30FF}" destId="{0E3E0143-B361-4B87-A3EC-4A0839FBE2CA}" srcOrd="2" destOrd="0" presId="urn:microsoft.com/office/officeart/2018/2/layout/IconLabelList"/>
    <dgm:cxn modelId="{3283BD06-E34B-4C80-B608-486D605E484F}" type="presParOf" srcId="{6B7B0342-7ABE-4853-9CA5-4FCBDD257FF0}" destId="{72F42101-66C2-4844-8366-1E6A89B85B12}" srcOrd="7" destOrd="0" presId="urn:microsoft.com/office/officeart/2018/2/layout/IconLabelList"/>
    <dgm:cxn modelId="{AF0770BB-4B76-4551-AA5A-F1600F95ACF8}" type="presParOf" srcId="{6B7B0342-7ABE-4853-9CA5-4FCBDD257FF0}" destId="{B320BD92-A543-4B07-9A0F-4CC964DB7DB3}" srcOrd="8" destOrd="0" presId="urn:microsoft.com/office/officeart/2018/2/layout/IconLabelList"/>
    <dgm:cxn modelId="{37E91273-BF68-4996-A93D-9D7AC7F3A376}" type="presParOf" srcId="{B320BD92-A543-4B07-9A0F-4CC964DB7DB3}" destId="{E5FE740D-BEAC-46EE-8B07-71A43A93A10C}" srcOrd="0" destOrd="0" presId="urn:microsoft.com/office/officeart/2018/2/layout/IconLabelList"/>
    <dgm:cxn modelId="{A1510BF1-0F37-4A29-B506-C023D4DB1C55}" type="presParOf" srcId="{B320BD92-A543-4B07-9A0F-4CC964DB7DB3}" destId="{A28FED83-3A98-4676-9C6D-9D243368D65F}" srcOrd="1" destOrd="0" presId="urn:microsoft.com/office/officeart/2018/2/layout/IconLabelList"/>
    <dgm:cxn modelId="{8B5F8C9B-563E-4410-BC9E-C5FBC7E6EEFF}" type="presParOf" srcId="{B320BD92-A543-4B07-9A0F-4CC964DB7DB3}" destId="{F3582D05-2948-4519-B604-C2BC3E02C05C}" srcOrd="2" destOrd="0" presId="urn:microsoft.com/office/officeart/2018/2/layout/IconLabelList"/>
    <dgm:cxn modelId="{10F80AF8-3E6B-48E0-9664-08392D94148F}" type="presParOf" srcId="{6B7B0342-7ABE-4853-9CA5-4FCBDD257FF0}" destId="{30ECFB9F-3EA4-4014-836A-C6380879F65C}" srcOrd="9" destOrd="0" presId="urn:microsoft.com/office/officeart/2018/2/layout/IconLabelList"/>
    <dgm:cxn modelId="{D94BA277-C414-4462-A84B-5284957CC173}" type="presParOf" srcId="{6B7B0342-7ABE-4853-9CA5-4FCBDD257FF0}" destId="{F705F1EE-26D6-444E-B8D1-F34C3058325B}" srcOrd="10" destOrd="0" presId="urn:microsoft.com/office/officeart/2018/2/layout/IconLabelList"/>
    <dgm:cxn modelId="{63C60782-EEE0-411D-A69B-0B6229A992AF}" type="presParOf" srcId="{F705F1EE-26D6-444E-B8D1-F34C3058325B}" destId="{010CB074-33A2-42CC-88F4-916E2CAC6297}" srcOrd="0" destOrd="0" presId="urn:microsoft.com/office/officeart/2018/2/layout/IconLabelList"/>
    <dgm:cxn modelId="{B64FE0E1-C90E-49CE-AB07-A8472F606813}" type="presParOf" srcId="{F705F1EE-26D6-444E-B8D1-F34C3058325B}" destId="{99A41CED-2E75-483E-8C55-0B105062B233}" srcOrd="1" destOrd="0" presId="urn:microsoft.com/office/officeart/2018/2/layout/IconLabelList"/>
    <dgm:cxn modelId="{AB6F1146-E534-4C65-BFB1-CA06DF47ECB4}" type="presParOf" srcId="{F705F1EE-26D6-444E-B8D1-F34C3058325B}" destId="{762887C3-424D-40F2-9E26-3A71883C605A}"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28839-6F66-4352-B745-270E1179A22A}">
      <dsp:nvSpPr>
        <dsp:cNvPr id="0" name=""/>
        <dsp:cNvSpPr/>
      </dsp:nvSpPr>
      <dsp:spPr>
        <a:xfrm>
          <a:off x="1344133" y="483422"/>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38C459C-99B9-4585-8ADB-A4F0A7F4495F}">
      <dsp:nvSpPr>
        <dsp:cNvPr id="0" name=""/>
        <dsp:cNvSpPr/>
      </dsp:nvSpPr>
      <dsp:spPr>
        <a:xfrm>
          <a:off x="849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More Patients receive high-quality care</a:t>
          </a:r>
        </a:p>
      </dsp:txBody>
      <dsp:txXfrm>
        <a:off x="849133" y="1598662"/>
        <a:ext cx="1800000" cy="720000"/>
      </dsp:txXfrm>
    </dsp:sp>
    <dsp:sp modelId="{6DDE8E2C-3528-4DD0-9DCF-8CDA2FDB4334}">
      <dsp:nvSpPr>
        <dsp:cNvPr id="0" name=""/>
        <dsp:cNvSpPr/>
      </dsp:nvSpPr>
      <dsp:spPr>
        <a:xfrm>
          <a:off x="3459133" y="483422"/>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5D49EDF-0390-468E-94FB-7125D0CEF018}">
      <dsp:nvSpPr>
        <dsp:cNvPr id="0" name=""/>
        <dsp:cNvSpPr/>
      </dsp:nvSpPr>
      <dsp:spPr>
        <a:xfrm>
          <a:off x="2964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More clients have the ability to provide their pets with recommended optimal care</a:t>
          </a:r>
        </a:p>
      </dsp:txBody>
      <dsp:txXfrm>
        <a:off x="2964133" y="1598662"/>
        <a:ext cx="1800000" cy="720000"/>
      </dsp:txXfrm>
    </dsp:sp>
    <dsp:sp modelId="{4C5D1831-AAB5-4BFF-B6C5-06EE46A7CF17}">
      <dsp:nvSpPr>
        <dsp:cNvPr id="0" name=""/>
        <dsp:cNvSpPr/>
      </dsp:nvSpPr>
      <dsp:spPr>
        <a:xfrm>
          <a:off x="5574133" y="483422"/>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BF6D9BC-6551-442B-9AB4-8DAB12E534E8}">
      <dsp:nvSpPr>
        <dsp:cNvPr id="0" name=""/>
        <dsp:cNvSpPr/>
      </dsp:nvSpPr>
      <dsp:spPr>
        <a:xfrm>
          <a:off x="5079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Takes the financial guessing game out of preventive healthcare</a:t>
          </a:r>
        </a:p>
      </dsp:txBody>
      <dsp:txXfrm>
        <a:off x="5079133" y="1598662"/>
        <a:ext cx="1800000" cy="720000"/>
      </dsp:txXfrm>
    </dsp:sp>
    <dsp:sp modelId="{FB26F49E-0A90-40A2-9535-041E88995ABC}">
      <dsp:nvSpPr>
        <dsp:cNvPr id="0" name=""/>
        <dsp:cNvSpPr/>
      </dsp:nvSpPr>
      <dsp:spPr>
        <a:xfrm>
          <a:off x="1344133" y="2768662"/>
          <a:ext cx="810000" cy="81000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32B541B-573C-45F7-AEBC-22AED5043F20}">
      <dsp:nvSpPr>
        <dsp:cNvPr id="0" name=""/>
        <dsp:cNvSpPr/>
      </dsp:nvSpPr>
      <dsp:spPr>
        <a:xfrm>
          <a:off x="849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Products and services are packaged at a 30% average discount amount versus paying out of pocket retail amounts</a:t>
          </a:r>
        </a:p>
      </dsp:txBody>
      <dsp:txXfrm>
        <a:off x="849133" y="3883901"/>
        <a:ext cx="1800000" cy="720000"/>
      </dsp:txXfrm>
    </dsp:sp>
    <dsp:sp modelId="{4AE00EE0-3D2B-4E51-B55D-A01D94F97C32}">
      <dsp:nvSpPr>
        <dsp:cNvPr id="0" name=""/>
        <dsp:cNvSpPr/>
      </dsp:nvSpPr>
      <dsp:spPr>
        <a:xfrm>
          <a:off x="5651827" y="2749999"/>
          <a:ext cx="810000" cy="810000"/>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39F2347-BF27-4EC9-A113-1440595503A0}">
      <dsp:nvSpPr>
        <dsp:cNvPr id="0" name=""/>
        <dsp:cNvSpPr/>
      </dsp:nvSpPr>
      <dsp:spPr>
        <a:xfrm>
          <a:off x="2964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Ease of use for hospitals and clients</a:t>
          </a:r>
        </a:p>
      </dsp:txBody>
      <dsp:txXfrm>
        <a:off x="2964133" y="3883901"/>
        <a:ext cx="1800000" cy="720000"/>
      </dsp:txXfrm>
    </dsp:sp>
    <dsp:sp modelId="{6944AA7C-5739-4378-B58B-9B33E8711A0D}">
      <dsp:nvSpPr>
        <dsp:cNvPr id="0" name=""/>
        <dsp:cNvSpPr/>
      </dsp:nvSpPr>
      <dsp:spPr>
        <a:xfrm>
          <a:off x="3456088" y="2740676"/>
          <a:ext cx="810000" cy="810000"/>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72C8A25-D342-491E-9985-7AD3AF825AE7}">
      <dsp:nvSpPr>
        <dsp:cNvPr id="0" name=""/>
        <dsp:cNvSpPr/>
      </dsp:nvSpPr>
      <dsp:spPr>
        <a:xfrm>
          <a:off x="5079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Plans offer additional discounts on services not included in the packages</a:t>
          </a:r>
        </a:p>
      </dsp:txBody>
      <dsp:txXfrm>
        <a:off x="5079133" y="3883901"/>
        <a:ext cx="1800000"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1CCA5F-F8FA-433D-A56B-C4377773A6A2}">
      <dsp:nvSpPr>
        <dsp:cNvPr id="0" name=""/>
        <dsp:cNvSpPr/>
      </dsp:nvSpPr>
      <dsp:spPr>
        <a:xfrm>
          <a:off x="6033" y="742059"/>
          <a:ext cx="2387819" cy="716345"/>
        </a:xfrm>
        <a:prstGeom prst="chevron">
          <a:avLst>
            <a:gd name="adj" fmla="val 30000"/>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449" tIns="88449" rIns="88449" bIns="88449" numCol="1" spcCol="1270" anchor="ctr" anchorCtr="0">
          <a:noAutofit/>
        </a:bodyPr>
        <a:lstStyle/>
        <a:p>
          <a:pPr marL="0" lvl="0" indent="0" algn="ctr" defTabSz="844550">
            <a:lnSpc>
              <a:spcPct val="90000"/>
            </a:lnSpc>
            <a:spcBef>
              <a:spcPct val="0"/>
            </a:spcBef>
            <a:spcAft>
              <a:spcPct val="35000"/>
            </a:spcAft>
            <a:buNone/>
          </a:pPr>
          <a:r>
            <a:rPr lang="en-US" sz="1900" kern="1200" dirty="0"/>
            <a:t>Care Companion Plan Info Sheets</a:t>
          </a:r>
        </a:p>
      </dsp:txBody>
      <dsp:txXfrm>
        <a:off x="220937" y="742059"/>
        <a:ext cx="1958012" cy="716345"/>
      </dsp:txXfrm>
    </dsp:sp>
    <dsp:sp modelId="{79BAEF4F-4CC9-4180-8969-5C3C987E1379}">
      <dsp:nvSpPr>
        <dsp:cNvPr id="0" name=""/>
        <dsp:cNvSpPr/>
      </dsp:nvSpPr>
      <dsp:spPr>
        <a:xfrm>
          <a:off x="6033" y="1458405"/>
          <a:ext cx="2172915" cy="3130487"/>
        </a:xfrm>
        <a:prstGeom prst="rect">
          <a:avLst/>
        </a:prstGeom>
        <a:solidFill>
          <a:schemeClr val="bg2">
            <a:alpha val="9000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709" tIns="171709" rIns="171709" bIns="343417" numCol="1" spcCol="1270" anchor="t" anchorCtr="0">
          <a:noAutofit/>
        </a:bodyPr>
        <a:lstStyle/>
        <a:p>
          <a:pPr marL="0" lvl="0" indent="0" algn="l" defTabSz="622300">
            <a:lnSpc>
              <a:spcPct val="100000"/>
            </a:lnSpc>
            <a:spcBef>
              <a:spcPct val="0"/>
            </a:spcBef>
            <a:spcAft>
              <a:spcPct val="35000"/>
            </a:spcAft>
            <a:buNone/>
          </a:pPr>
          <a:r>
            <a:rPr lang="en-US" sz="1400" kern="1200" dirty="0"/>
            <a:t>Easy reference for hospitals and clients to use</a:t>
          </a:r>
        </a:p>
        <a:p>
          <a:pPr marL="0" lvl="0" indent="0" algn="l" defTabSz="622300">
            <a:lnSpc>
              <a:spcPct val="100000"/>
            </a:lnSpc>
            <a:spcBef>
              <a:spcPct val="0"/>
            </a:spcBef>
            <a:spcAft>
              <a:spcPct val="35000"/>
            </a:spcAft>
            <a:buNone/>
          </a:pPr>
          <a:r>
            <a:rPr lang="en-US" sz="1400" kern="1200" dirty="0"/>
            <a:t>FAQ sheets</a:t>
          </a:r>
        </a:p>
        <a:p>
          <a:pPr marL="0" lvl="0" indent="0" algn="l" defTabSz="622300">
            <a:lnSpc>
              <a:spcPct val="100000"/>
            </a:lnSpc>
            <a:spcBef>
              <a:spcPct val="0"/>
            </a:spcBef>
            <a:spcAft>
              <a:spcPct val="35000"/>
            </a:spcAft>
            <a:buNone/>
          </a:pPr>
          <a:r>
            <a:rPr lang="en-US" sz="1400" kern="1200" dirty="0"/>
            <a:t>Review the basics of the plan</a:t>
          </a:r>
        </a:p>
        <a:p>
          <a:pPr marL="0" lvl="0" indent="0" algn="l" defTabSz="622300">
            <a:lnSpc>
              <a:spcPct val="100000"/>
            </a:lnSpc>
            <a:spcBef>
              <a:spcPct val="0"/>
            </a:spcBef>
            <a:spcAft>
              <a:spcPct val="35000"/>
            </a:spcAft>
            <a:buNone/>
          </a:pPr>
          <a:r>
            <a:rPr lang="en-US" sz="1400" kern="1200" dirty="0"/>
            <a:t>Offer plan pricing (non-</a:t>
          </a:r>
          <a:r>
            <a:rPr lang="en-US" sz="1400" kern="1200" dirty="0" err="1"/>
            <a:t>WellHaven</a:t>
          </a:r>
          <a:r>
            <a:rPr lang="en-US" sz="1400" kern="1200" dirty="0"/>
            <a:t> branded hospitals)</a:t>
          </a:r>
        </a:p>
      </dsp:txBody>
      <dsp:txXfrm>
        <a:off x="6033" y="1458405"/>
        <a:ext cx="2172915" cy="3130487"/>
      </dsp:txXfrm>
    </dsp:sp>
    <dsp:sp modelId="{C6DA0ABA-3D11-4E73-BF1F-CA999D79B431}">
      <dsp:nvSpPr>
        <dsp:cNvPr id="0" name=""/>
        <dsp:cNvSpPr/>
      </dsp:nvSpPr>
      <dsp:spPr>
        <a:xfrm>
          <a:off x="2358364" y="742059"/>
          <a:ext cx="2387819" cy="716345"/>
        </a:xfrm>
        <a:prstGeom prst="chevron">
          <a:avLst>
            <a:gd name="adj" fmla="val 30000"/>
          </a:avLst>
        </a:prstGeom>
        <a:solidFill>
          <a:schemeClr val="accent5">
            <a:hueOff val="5589159"/>
            <a:satOff val="-4817"/>
            <a:lumOff val="6373"/>
            <a:alphaOff val="0"/>
          </a:schemeClr>
        </a:solidFill>
        <a:ln w="10795" cap="flat" cmpd="sng" algn="ctr">
          <a:solidFill>
            <a:schemeClr val="accent5">
              <a:hueOff val="5589159"/>
              <a:satOff val="-4817"/>
              <a:lumOff val="6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449" tIns="88449" rIns="88449" bIns="88449" numCol="1" spcCol="1270" anchor="ctr" anchorCtr="0">
          <a:noAutofit/>
        </a:bodyPr>
        <a:lstStyle/>
        <a:p>
          <a:pPr marL="0" lvl="0" indent="0" algn="ctr" defTabSz="844550">
            <a:lnSpc>
              <a:spcPct val="90000"/>
            </a:lnSpc>
            <a:spcBef>
              <a:spcPct val="0"/>
            </a:spcBef>
            <a:spcAft>
              <a:spcPct val="35000"/>
            </a:spcAft>
            <a:buNone/>
          </a:pPr>
          <a:r>
            <a:rPr lang="en-US" sz="1900" kern="1200" dirty="0"/>
            <a:t>The Knowledge Base</a:t>
          </a:r>
        </a:p>
      </dsp:txBody>
      <dsp:txXfrm>
        <a:off x="2573268" y="742059"/>
        <a:ext cx="1958012" cy="716345"/>
      </dsp:txXfrm>
    </dsp:sp>
    <dsp:sp modelId="{8222C8BB-85C0-4FF7-8020-41919DE240FB}">
      <dsp:nvSpPr>
        <dsp:cNvPr id="0" name=""/>
        <dsp:cNvSpPr/>
      </dsp:nvSpPr>
      <dsp:spPr>
        <a:xfrm>
          <a:off x="2358364" y="1458405"/>
          <a:ext cx="2172915" cy="3130487"/>
        </a:xfrm>
        <a:prstGeom prst="rect">
          <a:avLst/>
        </a:prstGeom>
        <a:solidFill>
          <a:schemeClr val="bg2">
            <a:alpha val="90000"/>
          </a:schemeClr>
        </a:solidFill>
        <a:ln w="10795" cap="flat" cmpd="sng" algn="ctr">
          <a:solidFill>
            <a:schemeClr val="accent5">
              <a:tint val="40000"/>
              <a:alpha val="90000"/>
              <a:hueOff val="5783682"/>
              <a:satOff val="10001"/>
              <a:lumOff val="12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709" tIns="171709" rIns="171709" bIns="343417" numCol="1" spcCol="1270" anchor="t" anchorCtr="0">
          <a:noAutofit/>
        </a:bodyPr>
        <a:lstStyle/>
        <a:p>
          <a:pPr marL="0" lvl="0" indent="0" algn="l" defTabSz="622300">
            <a:lnSpc>
              <a:spcPct val="100000"/>
            </a:lnSpc>
            <a:spcBef>
              <a:spcPct val="0"/>
            </a:spcBef>
            <a:spcAft>
              <a:spcPct val="35000"/>
            </a:spcAft>
            <a:buNone/>
          </a:pPr>
          <a:r>
            <a:rPr lang="en-US" sz="1400" kern="1200" dirty="0"/>
            <a:t>Various documentation regarding wellness plans from initial enrollment through cancellation and  policies</a:t>
          </a:r>
        </a:p>
        <a:p>
          <a:pPr marL="0" lvl="0" indent="0" algn="l" defTabSz="622300">
            <a:lnSpc>
              <a:spcPct val="100000"/>
            </a:lnSpc>
            <a:spcBef>
              <a:spcPct val="0"/>
            </a:spcBef>
            <a:spcAft>
              <a:spcPct val="35000"/>
            </a:spcAft>
            <a:buNone/>
          </a:pPr>
          <a:r>
            <a:rPr lang="en-US" sz="1400" kern="1200" dirty="0"/>
            <a:t>Offers tips, tricks, and scripting to help employees navigate CCPs</a:t>
          </a:r>
        </a:p>
        <a:p>
          <a:pPr marL="0" lvl="0" indent="0" algn="l" defTabSz="622300">
            <a:lnSpc>
              <a:spcPct val="100000"/>
            </a:lnSpc>
            <a:spcBef>
              <a:spcPct val="0"/>
            </a:spcBef>
            <a:spcAft>
              <a:spcPct val="35000"/>
            </a:spcAft>
            <a:buNone/>
          </a:pPr>
          <a:r>
            <a:rPr lang="en-US" sz="1400" kern="1200" dirty="0"/>
            <a:t>Hospital website</a:t>
          </a:r>
        </a:p>
        <a:p>
          <a:pPr marL="0" lvl="0" indent="0" algn="l" defTabSz="622300">
            <a:lnSpc>
              <a:spcPct val="100000"/>
            </a:lnSpc>
            <a:spcBef>
              <a:spcPct val="0"/>
            </a:spcBef>
            <a:spcAft>
              <a:spcPct val="35000"/>
            </a:spcAft>
            <a:buNone/>
          </a:pPr>
          <a:endParaRPr lang="en-US" sz="1400" kern="1200" dirty="0"/>
        </a:p>
      </dsp:txBody>
      <dsp:txXfrm>
        <a:off x="2358364" y="1458405"/>
        <a:ext cx="2172915" cy="3130487"/>
      </dsp:txXfrm>
    </dsp:sp>
    <dsp:sp modelId="{163B40ED-7306-45E3-8BA1-E160B137EA93}">
      <dsp:nvSpPr>
        <dsp:cNvPr id="0" name=""/>
        <dsp:cNvSpPr/>
      </dsp:nvSpPr>
      <dsp:spPr>
        <a:xfrm>
          <a:off x="4710696" y="742059"/>
          <a:ext cx="2387819" cy="716345"/>
        </a:xfrm>
        <a:prstGeom prst="chevron">
          <a:avLst>
            <a:gd name="adj" fmla="val 30000"/>
          </a:avLst>
        </a:prstGeom>
        <a:solidFill>
          <a:schemeClr val="accent5">
            <a:hueOff val="11178319"/>
            <a:satOff val="-9634"/>
            <a:lumOff val="12746"/>
            <a:alphaOff val="0"/>
          </a:schemeClr>
        </a:solidFill>
        <a:ln w="10795" cap="flat" cmpd="sng" algn="ctr">
          <a:solidFill>
            <a:schemeClr val="accent5">
              <a:hueOff val="11178319"/>
              <a:satOff val="-9634"/>
              <a:lumOff val="12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449" tIns="88449" rIns="88449" bIns="88449" numCol="1" spcCol="1270" anchor="ctr" anchorCtr="0">
          <a:noAutofit/>
        </a:bodyPr>
        <a:lstStyle/>
        <a:p>
          <a:pPr marL="0" lvl="0" indent="0" algn="ctr" defTabSz="844550">
            <a:lnSpc>
              <a:spcPct val="90000"/>
            </a:lnSpc>
            <a:spcBef>
              <a:spcPct val="0"/>
            </a:spcBef>
            <a:spcAft>
              <a:spcPct val="35000"/>
            </a:spcAft>
            <a:buNone/>
          </a:pPr>
          <a:r>
            <a:rPr lang="en-US" sz="1900" kern="1200"/>
            <a:t>Promotional Items</a:t>
          </a:r>
        </a:p>
      </dsp:txBody>
      <dsp:txXfrm>
        <a:off x="4925600" y="742059"/>
        <a:ext cx="1958012" cy="716345"/>
      </dsp:txXfrm>
    </dsp:sp>
    <dsp:sp modelId="{6AF4C296-10A3-42FA-A6B0-1D552AD369EA}">
      <dsp:nvSpPr>
        <dsp:cNvPr id="0" name=""/>
        <dsp:cNvSpPr/>
      </dsp:nvSpPr>
      <dsp:spPr>
        <a:xfrm>
          <a:off x="4710696" y="1458405"/>
          <a:ext cx="2172915" cy="3130487"/>
        </a:xfrm>
        <a:prstGeom prst="rect">
          <a:avLst/>
        </a:prstGeom>
        <a:solidFill>
          <a:schemeClr val="bg2">
            <a:alpha val="90000"/>
          </a:schemeClr>
        </a:solidFill>
        <a:ln w="10795" cap="flat" cmpd="sng" algn="ctr">
          <a:solidFill>
            <a:schemeClr val="accent5">
              <a:tint val="40000"/>
              <a:alpha val="90000"/>
              <a:hueOff val="11567364"/>
              <a:satOff val="20002"/>
              <a:lumOff val="24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709" tIns="171709" rIns="171709" bIns="343417" numCol="1" spcCol="1270" anchor="t" anchorCtr="0">
          <a:noAutofit/>
        </a:bodyPr>
        <a:lstStyle/>
        <a:p>
          <a:pPr marL="0" lvl="0" indent="0" algn="l" defTabSz="622300">
            <a:lnSpc>
              <a:spcPct val="100000"/>
            </a:lnSpc>
            <a:spcBef>
              <a:spcPct val="0"/>
            </a:spcBef>
            <a:spcAft>
              <a:spcPct val="35000"/>
            </a:spcAft>
            <a:buNone/>
          </a:pPr>
          <a:r>
            <a:rPr lang="en-US" sz="1400" kern="1200" dirty="0"/>
            <a:t>Waived membership fee coupons</a:t>
          </a:r>
        </a:p>
        <a:p>
          <a:pPr marL="0" lvl="0" indent="0" algn="l" defTabSz="622300">
            <a:lnSpc>
              <a:spcPct val="100000"/>
            </a:lnSpc>
            <a:spcBef>
              <a:spcPct val="0"/>
            </a:spcBef>
            <a:spcAft>
              <a:spcPct val="35000"/>
            </a:spcAft>
            <a:buNone/>
          </a:pPr>
          <a:r>
            <a:rPr lang="en-US" sz="1400" kern="1200" dirty="0"/>
            <a:t>Quarterly educational material with offers and discounts sent to clients via </a:t>
          </a:r>
          <a:r>
            <a:rPr lang="en-US" sz="1400" kern="1200" dirty="0" err="1"/>
            <a:t>PetDesk</a:t>
          </a:r>
          <a:endParaRPr lang="en-US" sz="1400" kern="1200" dirty="0"/>
        </a:p>
      </dsp:txBody>
      <dsp:txXfrm>
        <a:off x="4710696" y="1458405"/>
        <a:ext cx="2172915" cy="31304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A61D4-DB52-426E-81D9-A01F95F8B0AD}">
      <dsp:nvSpPr>
        <dsp:cNvPr id="0" name=""/>
        <dsp:cNvSpPr/>
      </dsp:nvSpPr>
      <dsp:spPr>
        <a:xfrm>
          <a:off x="0" y="767962"/>
          <a:ext cx="7728267" cy="15261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43B81E7-89CA-4FEA-A5D3-2E01B64D2C00}">
      <dsp:nvSpPr>
        <dsp:cNvPr id="0" name=""/>
        <dsp:cNvSpPr/>
      </dsp:nvSpPr>
      <dsp:spPr>
        <a:xfrm>
          <a:off x="461674" y="1170084"/>
          <a:ext cx="839408" cy="83940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AB48358-43B6-46EF-982C-6B92F76E3339}">
      <dsp:nvSpPr>
        <dsp:cNvPr id="0" name=""/>
        <dsp:cNvSpPr/>
      </dsp:nvSpPr>
      <dsp:spPr>
        <a:xfrm>
          <a:off x="1762757" y="826690"/>
          <a:ext cx="3477720"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844550">
            <a:lnSpc>
              <a:spcPct val="100000"/>
            </a:lnSpc>
            <a:spcBef>
              <a:spcPct val="0"/>
            </a:spcBef>
            <a:spcAft>
              <a:spcPct val="35000"/>
            </a:spcAft>
            <a:buNone/>
          </a:pPr>
          <a:r>
            <a:rPr lang="en-US" sz="1900" kern="1200" dirty="0"/>
            <a:t>Our basic puppy or kitten plan provides them with preventive care needs including:</a:t>
          </a:r>
        </a:p>
      </dsp:txBody>
      <dsp:txXfrm>
        <a:off x="1762757" y="826690"/>
        <a:ext cx="3477720" cy="1526197"/>
      </dsp:txXfrm>
    </dsp:sp>
    <dsp:sp modelId="{29934A85-6EB2-4A14-BE87-13F9F735DFD5}">
      <dsp:nvSpPr>
        <dsp:cNvPr id="0" name=""/>
        <dsp:cNvSpPr/>
      </dsp:nvSpPr>
      <dsp:spPr>
        <a:xfrm>
          <a:off x="5240477" y="826690"/>
          <a:ext cx="2487789"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488950">
            <a:lnSpc>
              <a:spcPct val="100000"/>
            </a:lnSpc>
            <a:spcBef>
              <a:spcPct val="0"/>
            </a:spcBef>
            <a:spcAft>
              <a:spcPct val="35000"/>
            </a:spcAft>
            <a:buNone/>
          </a:pPr>
          <a:r>
            <a:rPr lang="en-US" sz="1100" kern="1200"/>
            <a:t>Physical examinations</a:t>
          </a:r>
        </a:p>
        <a:p>
          <a:pPr marL="0" lvl="0" indent="0" algn="l" defTabSz="488950">
            <a:lnSpc>
              <a:spcPct val="100000"/>
            </a:lnSpc>
            <a:spcBef>
              <a:spcPct val="0"/>
            </a:spcBef>
            <a:spcAft>
              <a:spcPct val="35000"/>
            </a:spcAft>
            <a:buNone/>
          </a:pPr>
          <a:r>
            <a:rPr lang="en-US" sz="1100" kern="1200"/>
            <a:t>Vaccines for their first year of life</a:t>
          </a:r>
        </a:p>
        <a:p>
          <a:pPr marL="0" lvl="0" indent="0" algn="l" defTabSz="488950">
            <a:lnSpc>
              <a:spcPct val="100000"/>
            </a:lnSpc>
            <a:spcBef>
              <a:spcPct val="0"/>
            </a:spcBef>
            <a:spcAft>
              <a:spcPct val="35000"/>
            </a:spcAft>
            <a:buNone/>
          </a:pPr>
          <a:r>
            <a:rPr lang="en-US" sz="1100" kern="1200"/>
            <a:t>Fecal and deworming</a:t>
          </a:r>
        </a:p>
        <a:p>
          <a:pPr marL="0" lvl="0" indent="0" algn="l" defTabSz="488950">
            <a:lnSpc>
              <a:spcPct val="100000"/>
            </a:lnSpc>
            <a:spcBef>
              <a:spcPct val="0"/>
            </a:spcBef>
            <a:spcAft>
              <a:spcPct val="35000"/>
            </a:spcAft>
            <a:buNone/>
          </a:pPr>
          <a:r>
            <a:rPr lang="en-US" sz="1100" kern="1200"/>
            <a:t>Monthly Flea/Tick &amp; Heartworm medications (dogs) and Flea and Heartworm medications (cats)</a:t>
          </a:r>
        </a:p>
      </dsp:txBody>
      <dsp:txXfrm>
        <a:off x="5240477" y="826690"/>
        <a:ext cx="2487789" cy="1526197"/>
      </dsp:txXfrm>
    </dsp:sp>
    <dsp:sp modelId="{1A4CACFE-0E35-484A-95BF-8D160FD3FADA}">
      <dsp:nvSpPr>
        <dsp:cNvPr id="0" name=""/>
        <dsp:cNvSpPr/>
      </dsp:nvSpPr>
      <dsp:spPr>
        <a:xfrm>
          <a:off x="0" y="2734436"/>
          <a:ext cx="7728267" cy="15261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A37B53B-6AC0-4B1A-81EE-75CEC1A987D3}">
      <dsp:nvSpPr>
        <dsp:cNvPr id="0" name=""/>
        <dsp:cNvSpPr/>
      </dsp:nvSpPr>
      <dsp:spPr>
        <a:xfrm>
          <a:off x="461674" y="3077831"/>
          <a:ext cx="839408" cy="83940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1124785-B208-4A67-866F-ACFB3675DA20}">
      <dsp:nvSpPr>
        <dsp:cNvPr id="0" name=""/>
        <dsp:cNvSpPr/>
      </dsp:nvSpPr>
      <dsp:spPr>
        <a:xfrm>
          <a:off x="1762757" y="2734436"/>
          <a:ext cx="3477720"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844550">
            <a:lnSpc>
              <a:spcPct val="100000"/>
            </a:lnSpc>
            <a:spcBef>
              <a:spcPct val="0"/>
            </a:spcBef>
            <a:spcAft>
              <a:spcPct val="35000"/>
            </a:spcAft>
            <a:buNone/>
          </a:pPr>
          <a:r>
            <a:rPr lang="en-US" sz="1900" kern="1200" dirty="0"/>
            <a:t>The spay or neuter plans include all of the above services plus:</a:t>
          </a:r>
        </a:p>
      </dsp:txBody>
      <dsp:txXfrm>
        <a:off x="1762757" y="2734436"/>
        <a:ext cx="3477720" cy="1526197"/>
      </dsp:txXfrm>
    </dsp:sp>
    <dsp:sp modelId="{651864E0-966A-4079-872E-88A7C69FC8A5}">
      <dsp:nvSpPr>
        <dsp:cNvPr id="0" name=""/>
        <dsp:cNvSpPr/>
      </dsp:nvSpPr>
      <dsp:spPr>
        <a:xfrm>
          <a:off x="5240477" y="2734436"/>
          <a:ext cx="2487789"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488950">
            <a:lnSpc>
              <a:spcPct val="100000"/>
            </a:lnSpc>
            <a:spcBef>
              <a:spcPct val="0"/>
            </a:spcBef>
            <a:spcAft>
              <a:spcPct val="35000"/>
            </a:spcAft>
            <a:buNone/>
          </a:pPr>
          <a:r>
            <a:rPr lang="en-US" sz="1100" kern="1200" dirty="0"/>
            <a:t>Spay or neuter surgery </a:t>
          </a:r>
        </a:p>
        <a:p>
          <a:pPr marL="0" lvl="0" indent="0" algn="l" defTabSz="488950">
            <a:lnSpc>
              <a:spcPct val="100000"/>
            </a:lnSpc>
            <a:spcBef>
              <a:spcPct val="0"/>
            </a:spcBef>
            <a:spcAft>
              <a:spcPct val="35000"/>
            </a:spcAft>
            <a:buNone/>
          </a:pPr>
          <a:r>
            <a:rPr lang="en-US" sz="1100" kern="1200" dirty="0"/>
            <a:t>Pre-surgical blood work </a:t>
          </a:r>
        </a:p>
        <a:p>
          <a:pPr marL="0" lvl="0" indent="0" algn="l" defTabSz="488950">
            <a:lnSpc>
              <a:spcPct val="100000"/>
            </a:lnSpc>
            <a:spcBef>
              <a:spcPct val="0"/>
            </a:spcBef>
            <a:spcAft>
              <a:spcPct val="35000"/>
            </a:spcAft>
            <a:buNone/>
          </a:pPr>
          <a:r>
            <a:rPr lang="en-US" sz="1100" kern="1200" dirty="0"/>
            <a:t>Pain medication/e-collar to go home	</a:t>
          </a:r>
        </a:p>
      </dsp:txBody>
      <dsp:txXfrm>
        <a:off x="5240477" y="2734436"/>
        <a:ext cx="2487789" cy="1526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13DD0-85C4-441E-84BB-46A1BB842C67}">
      <dsp:nvSpPr>
        <dsp:cNvPr id="0" name=""/>
        <dsp:cNvSpPr/>
      </dsp:nvSpPr>
      <dsp:spPr>
        <a:xfrm>
          <a:off x="0" y="26353"/>
          <a:ext cx="7697646" cy="2069059"/>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81C7376-87BE-4E63-BED1-7FC1BBC31D83}">
      <dsp:nvSpPr>
        <dsp:cNvPr id="0" name=""/>
        <dsp:cNvSpPr/>
      </dsp:nvSpPr>
      <dsp:spPr>
        <a:xfrm>
          <a:off x="195554" y="861708"/>
          <a:ext cx="355552" cy="3555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EE1E417-D13F-4788-A73D-FC789D39EAB0}">
      <dsp:nvSpPr>
        <dsp:cNvPr id="0" name=""/>
        <dsp:cNvSpPr/>
      </dsp:nvSpPr>
      <dsp:spPr>
        <a:xfrm>
          <a:off x="746661" y="716255"/>
          <a:ext cx="3463940" cy="646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17" tIns="68417" rIns="68417" bIns="68417" numCol="1" spcCol="1270" anchor="ctr" anchorCtr="0">
          <a:noAutofit/>
        </a:bodyPr>
        <a:lstStyle/>
        <a:p>
          <a:pPr marL="0" lvl="0" indent="0" algn="l" defTabSz="1111250">
            <a:lnSpc>
              <a:spcPct val="100000"/>
            </a:lnSpc>
            <a:spcBef>
              <a:spcPct val="0"/>
            </a:spcBef>
            <a:spcAft>
              <a:spcPct val="35000"/>
            </a:spcAft>
            <a:buNone/>
          </a:pPr>
          <a:r>
            <a:rPr lang="en-US" sz="2500" kern="1200"/>
            <a:t>Best Friend</a:t>
          </a:r>
        </a:p>
      </dsp:txBody>
      <dsp:txXfrm>
        <a:off x="746661" y="716255"/>
        <a:ext cx="3463940" cy="646459"/>
      </dsp:txXfrm>
    </dsp:sp>
    <dsp:sp modelId="{66D4785E-E246-4B3A-BACF-592C5435624E}">
      <dsp:nvSpPr>
        <dsp:cNvPr id="0" name=""/>
        <dsp:cNvSpPr/>
      </dsp:nvSpPr>
      <dsp:spPr>
        <a:xfrm>
          <a:off x="4210601" y="716255"/>
          <a:ext cx="3486314" cy="646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17" tIns="68417" rIns="68417" bIns="68417" numCol="1" spcCol="1270" anchor="ctr" anchorCtr="0">
          <a:noAutofit/>
        </a:bodyPr>
        <a:lstStyle/>
        <a:p>
          <a:pPr marL="0" lvl="0" indent="0" algn="l" defTabSz="488950">
            <a:lnSpc>
              <a:spcPct val="100000"/>
            </a:lnSpc>
            <a:spcBef>
              <a:spcPct val="0"/>
            </a:spcBef>
            <a:spcAft>
              <a:spcPct val="35000"/>
            </a:spcAft>
            <a:buNone/>
          </a:pPr>
          <a:r>
            <a:rPr lang="en-US" sz="1100" kern="1200"/>
            <a:t>Physical examinations</a:t>
          </a:r>
        </a:p>
        <a:p>
          <a:pPr marL="0" lvl="0" indent="0" algn="l" defTabSz="488950">
            <a:lnSpc>
              <a:spcPct val="100000"/>
            </a:lnSpc>
            <a:spcBef>
              <a:spcPct val="0"/>
            </a:spcBef>
            <a:spcAft>
              <a:spcPct val="35000"/>
            </a:spcAft>
            <a:buNone/>
          </a:pPr>
          <a:r>
            <a:rPr lang="en-US" sz="1100" kern="1200" dirty="0"/>
            <a:t>Annual vaccines and booster vaccines if needed</a:t>
          </a:r>
        </a:p>
        <a:p>
          <a:pPr marL="0" lvl="0" indent="0" algn="l" defTabSz="488950">
            <a:lnSpc>
              <a:spcPct val="100000"/>
            </a:lnSpc>
            <a:spcBef>
              <a:spcPct val="0"/>
            </a:spcBef>
            <a:spcAft>
              <a:spcPct val="35000"/>
            </a:spcAft>
            <a:buNone/>
          </a:pPr>
          <a:r>
            <a:rPr lang="en-US" sz="1100" kern="1200" dirty="0"/>
            <a:t>Fecal x2</a:t>
          </a:r>
        </a:p>
        <a:p>
          <a:pPr marL="0" lvl="0" indent="0" algn="l" defTabSz="488950">
            <a:lnSpc>
              <a:spcPct val="100000"/>
            </a:lnSpc>
            <a:spcBef>
              <a:spcPct val="0"/>
            </a:spcBef>
            <a:spcAft>
              <a:spcPct val="35000"/>
            </a:spcAft>
            <a:buNone/>
          </a:pPr>
          <a:r>
            <a:rPr lang="en-US" sz="1100" kern="1200" dirty="0"/>
            <a:t>Heartworm or </a:t>
          </a:r>
          <a:r>
            <a:rPr lang="en-US" sz="1100" kern="1200" dirty="0" err="1"/>
            <a:t>FeLV</a:t>
          </a:r>
          <a:r>
            <a:rPr lang="en-US" sz="1100" kern="1200" dirty="0"/>
            <a:t>/FIV test</a:t>
          </a:r>
        </a:p>
        <a:p>
          <a:pPr marL="0" lvl="0" indent="0" algn="l" defTabSz="488950">
            <a:lnSpc>
              <a:spcPct val="100000"/>
            </a:lnSpc>
            <a:spcBef>
              <a:spcPct val="0"/>
            </a:spcBef>
            <a:spcAft>
              <a:spcPct val="35000"/>
            </a:spcAft>
            <a:buNone/>
          </a:pPr>
          <a:r>
            <a:rPr lang="en-US" sz="1100" kern="1200" dirty="0"/>
            <a:t>Annual preventive blood work </a:t>
          </a:r>
        </a:p>
        <a:p>
          <a:pPr marL="0" lvl="0" indent="0" algn="l" defTabSz="488950">
            <a:lnSpc>
              <a:spcPct val="100000"/>
            </a:lnSpc>
            <a:spcBef>
              <a:spcPct val="0"/>
            </a:spcBef>
            <a:spcAft>
              <a:spcPct val="35000"/>
            </a:spcAft>
            <a:buNone/>
          </a:pPr>
          <a:r>
            <a:rPr lang="en-US" sz="1100" kern="1200" dirty="0"/>
            <a:t>Urinalysis</a:t>
          </a:r>
        </a:p>
        <a:p>
          <a:pPr marL="0" lvl="0" indent="0" algn="l" defTabSz="488950">
            <a:lnSpc>
              <a:spcPct val="100000"/>
            </a:lnSpc>
            <a:spcBef>
              <a:spcPct val="0"/>
            </a:spcBef>
            <a:spcAft>
              <a:spcPct val="35000"/>
            </a:spcAft>
            <a:buNone/>
          </a:pPr>
          <a:r>
            <a:rPr lang="en-US" sz="1100" kern="1200" dirty="0"/>
            <a:t>10% out of plan discount</a:t>
          </a:r>
        </a:p>
      </dsp:txBody>
      <dsp:txXfrm>
        <a:off x="4210601" y="716255"/>
        <a:ext cx="3486314" cy="646459"/>
      </dsp:txXfrm>
    </dsp:sp>
    <dsp:sp modelId="{6663239F-5E4E-49B3-8DC4-709000569366}">
      <dsp:nvSpPr>
        <dsp:cNvPr id="0" name=""/>
        <dsp:cNvSpPr/>
      </dsp:nvSpPr>
      <dsp:spPr>
        <a:xfrm>
          <a:off x="0" y="2235629"/>
          <a:ext cx="7697646" cy="2136174"/>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A0314CC-4497-45CB-AAD9-7545B677E727}">
      <dsp:nvSpPr>
        <dsp:cNvPr id="0" name=""/>
        <dsp:cNvSpPr/>
      </dsp:nvSpPr>
      <dsp:spPr>
        <a:xfrm>
          <a:off x="195554" y="3125940"/>
          <a:ext cx="355552" cy="3555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62788D4-3439-4F39-BE32-0228289D5720}">
      <dsp:nvSpPr>
        <dsp:cNvPr id="0" name=""/>
        <dsp:cNvSpPr/>
      </dsp:nvSpPr>
      <dsp:spPr>
        <a:xfrm>
          <a:off x="746661" y="2980487"/>
          <a:ext cx="3463940" cy="646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17" tIns="68417" rIns="68417" bIns="68417" numCol="1" spcCol="1270" anchor="ctr" anchorCtr="0">
          <a:noAutofit/>
        </a:bodyPr>
        <a:lstStyle/>
        <a:p>
          <a:pPr marL="0" lvl="0" indent="0" algn="l" defTabSz="1111250">
            <a:lnSpc>
              <a:spcPct val="100000"/>
            </a:lnSpc>
            <a:spcBef>
              <a:spcPct val="0"/>
            </a:spcBef>
            <a:spcAft>
              <a:spcPct val="35000"/>
            </a:spcAft>
            <a:buNone/>
          </a:pPr>
          <a:r>
            <a:rPr lang="en-US" sz="2500" kern="1200" dirty="0"/>
            <a:t>Basic Dental </a:t>
          </a:r>
        </a:p>
      </dsp:txBody>
      <dsp:txXfrm>
        <a:off x="746661" y="2980487"/>
        <a:ext cx="3463940" cy="646459"/>
      </dsp:txXfrm>
    </dsp:sp>
    <dsp:sp modelId="{9C02CABF-DA6A-4C10-8375-154B5565910C}">
      <dsp:nvSpPr>
        <dsp:cNvPr id="0" name=""/>
        <dsp:cNvSpPr/>
      </dsp:nvSpPr>
      <dsp:spPr>
        <a:xfrm>
          <a:off x="4210601" y="2623437"/>
          <a:ext cx="3486314" cy="1360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17" tIns="68417" rIns="68417" bIns="68417" numCol="1" spcCol="1270" anchor="ctr" anchorCtr="0">
          <a:noAutofit/>
        </a:bodyPr>
        <a:lstStyle/>
        <a:p>
          <a:pPr marL="0" lvl="0" indent="0" algn="l" defTabSz="488950">
            <a:lnSpc>
              <a:spcPct val="100000"/>
            </a:lnSpc>
            <a:spcBef>
              <a:spcPct val="0"/>
            </a:spcBef>
            <a:spcAft>
              <a:spcPct val="35000"/>
            </a:spcAft>
            <a:buNone/>
          </a:pPr>
          <a:r>
            <a:rPr lang="en-US" sz="1100" kern="1200" dirty="0"/>
            <a:t>All of the above</a:t>
          </a:r>
        </a:p>
        <a:p>
          <a:pPr marL="0" lvl="0" indent="0" algn="l" defTabSz="488950">
            <a:lnSpc>
              <a:spcPct val="100000"/>
            </a:lnSpc>
            <a:spcBef>
              <a:spcPct val="0"/>
            </a:spcBef>
            <a:spcAft>
              <a:spcPct val="35000"/>
            </a:spcAft>
            <a:buNone/>
          </a:pPr>
          <a:r>
            <a:rPr lang="en-US" sz="1100" kern="1200" dirty="0"/>
            <a:t>One dental cleaning &amp; full month radiograph package</a:t>
          </a:r>
        </a:p>
        <a:p>
          <a:pPr marL="0" lvl="0" indent="0" algn="l" defTabSz="488950">
            <a:lnSpc>
              <a:spcPct val="100000"/>
            </a:lnSpc>
            <a:spcBef>
              <a:spcPct val="0"/>
            </a:spcBef>
            <a:spcAft>
              <a:spcPct val="35000"/>
            </a:spcAft>
            <a:buNone/>
          </a:pPr>
          <a:r>
            <a:rPr lang="en-US" sz="1100" kern="1200" dirty="0"/>
            <a:t>	(Does not include additional dental services)</a:t>
          </a:r>
        </a:p>
        <a:p>
          <a:pPr marL="0" lvl="0" indent="0" algn="l" defTabSz="488950">
            <a:lnSpc>
              <a:spcPct val="100000"/>
            </a:lnSpc>
            <a:spcBef>
              <a:spcPct val="0"/>
            </a:spcBef>
            <a:spcAft>
              <a:spcPct val="35000"/>
            </a:spcAft>
            <a:buNone/>
          </a:pPr>
          <a:r>
            <a:rPr lang="en-US" sz="1100" kern="1200" dirty="0"/>
            <a:t>10% out of plan discount</a:t>
          </a:r>
        </a:p>
      </dsp:txBody>
      <dsp:txXfrm>
        <a:off x="4210601" y="2623437"/>
        <a:ext cx="3486314" cy="1360558"/>
      </dsp:txXfrm>
    </dsp:sp>
    <dsp:sp modelId="{F7C1C9FE-0D1C-45F6-B8D7-6322A272EBE4}">
      <dsp:nvSpPr>
        <dsp:cNvPr id="0" name=""/>
        <dsp:cNvSpPr/>
      </dsp:nvSpPr>
      <dsp:spPr>
        <a:xfrm flipH="1">
          <a:off x="0" y="4533419"/>
          <a:ext cx="3685" cy="646459"/>
        </a:xfrm>
        <a:prstGeom prst="roundRect">
          <a:avLst>
            <a:gd name="adj" fmla="val 10000"/>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279F85F-A7D1-4D1A-9BA6-B6F49CEF95D7}">
      <dsp:nvSpPr>
        <dsp:cNvPr id="0" name=""/>
        <dsp:cNvSpPr/>
      </dsp:nvSpPr>
      <dsp:spPr>
        <a:xfrm>
          <a:off x="113184" y="4678872"/>
          <a:ext cx="355552" cy="3555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78014E6-71FB-4FD5-BC6C-C9FDC3477593}">
      <dsp:nvSpPr>
        <dsp:cNvPr id="0" name=""/>
        <dsp:cNvSpPr/>
      </dsp:nvSpPr>
      <dsp:spPr>
        <a:xfrm>
          <a:off x="664291" y="4533419"/>
          <a:ext cx="3463940" cy="646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17" tIns="68417" rIns="68417" bIns="68417" numCol="1" spcCol="1270" anchor="ctr" anchorCtr="0">
          <a:noAutofit/>
        </a:bodyPr>
        <a:lstStyle/>
        <a:p>
          <a:pPr marL="0" lvl="0" indent="0" algn="l" defTabSz="1111250">
            <a:lnSpc>
              <a:spcPct val="100000"/>
            </a:lnSpc>
            <a:spcBef>
              <a:spcPct val="0"/>
            </a:spcBef>
            <a:spcAft>
              <a:spcPct val="35000"/>
            </a:spcAft>
            <a:buNone/>
          </a:pPr>
          <a:endParaRPr lang="en-US" sz="2500" kern="1200" dirty="0"/>
        </a:p>
      </dsp:txBody>
      <dsp:txXfrm>
        <a:off x="664291" y="4533419"/>
        <a:ext cx="3463940" cy="646459"/>
      </dsp:txXfrm>
    </dsp:sp>
    <dsp:sp modelId="{A0EFB37E-A944-4630-B94C-18D59F72A2C9}">
      <dsp:nvSpPr>
        <dsp:cNvPr id="0" name=""/>
        <dsp:cNvSpPr/>
      </dsp:nvSpPr>
      <dsp:spPr>
        <a:xfrm flipV="1">
          <a:off x="5243050" y="4537816"/>
          <a:ext cx="1256676" cy="629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540" tIns="67540" rIns="67540" bIns="67540" numCol="1" spcCol="1270" anchor="ctr" anchorCtr="0">
          <a:noAutofit/>
        </a:bodyPr>
        <a:lstStyle/>
        <a:p>
          <a:pPr marL="0" lvl="0" indent="0" algn="l" defTabSz="488950">
            <a:lnSpc>
              <a:spcPct val="100000"/>
            </a:lnSpc>
            <a:spcBef>
              <a:spcPct val="0"/>
            </a:spcBef>
            <a:spcAft>
              <a:spcPct val="35000"/>
            </a:spcAft>
            <a:buNone/>
          </a:pPr>
          <a:endParaRPr lang="en-US" sz="1100" kern="1200" dirty="0"/>
        </a:p>
      </dsp:txBody>
      <dsp:txXfrm rot="10800000">
        <a:off x="5243050" y="4537816"/>
        <a:ext cx="1256676" cy="629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79046-13DC-43B0-A60B-91979C83DBFA}">
      <dsp:nvSpPr>
        <dsp:cNvPr id="0" name=""/>
        <dsp:cNvSpPr/>
      </dsp:nvSpPr>
      <dsp:spPr>
        <a:xfrm>
          <a:off x="2473045" y="2484"/>
          <a:ext cx="2782176" cy="1639469"/>
        </a:xfrm>
        <a:prstGeom prst="round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100000"/>
            </a:lnSpc>
            <a:spcBef>
              <a:spcPct val="0"/>
            </a:spcBef>
            <a:spcAft>
              <a:spcPct val="35000"/>
            </a:spcAft>
            <a:buNone/>
          </a:pPr>
          <a:r>
            <a:rPr lang="en-US" sz="1800" kern="1200"/>
            <a:t>If determined healthy, pet can enroll immediately</a:t>
          </a:r>
        </a:p>
      </dsp:txBody>
      <dsp:txXfrm>
        <a:off x="2553077" y="82516"/>
        <a:ext cx="2622112" cy="1479405"/>
      </dsp:txXfrm>
    </dsp:sp>
    <dsp:sp modelId="{B37E6FAF-1C6F-49E5-A2FA-D159B8254828}">
      <dsp:nvSpPr>
        <dsp:cNvPr id="0" name=""/>
        <dsp:cNvSpPr/>
      </dsp:nvSpPr>
      <dsp:spPr>
        <a:xfrm>
          <a:off x="2473045" y="1723927"/>
          <a:ext cx="2782176" cy="1639469"/>
        </a:xfrm>
        <a:prstGeom prst="round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100000"/>
            </a:lnSpc>
            <a:spcBef>
              <a:spcPct val="0"/>
            </a:spcBef>
            <a:spcAft>
              <a:spcPct val="35000"/>
            </a:spcAft>
            <a:buNone/>
          </a:pPr>
          <a:r>
            <a:rPr lang="en-US" sz="1800" kern="1200"/>
            <a:t>If diagnosed with transient illness or injury, they will have the option to enroll in the future</a:t>
          </a:r>
        </a:p>
      </dsp:txBody>
      <dsp:txXfrm>
        <a:off x="2553077" y="1803959"/>
        <a:ext cx="2622112" cy="1479405"/>
      </dsp:txXfrm>
    </dsp:sp>
    <dsp:sp modelId="{39CE0B72-D287-4615-AF03-F6DAA47D5853}">
      <dsp:nvSpPr>
        <dsp:cNvPr id="0" name=""/>
        <dsp:cNvSpPr/>
      </dsp:nvSpPr>
      <dsp:spPr>
        <a:xfrm>
          <a:off x="2473045" y="3445370"/>
          <a:ext cx="2782176" cy="1639469"/>
        </a:xfrm>
        <a:prstGeom prst="round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100000"/>
            </a:lnSpc>
            <a:spcBef>
              <a:spcPct val="0"/>
            </a:spcBef>
            <a:spcAft>
              <a:spcPct val="35000"/>
            </a:spcAft>
            <a:buNone/>
          </a:pPr>
          <a:r>
            <a:rPr lang="en-US" sz="1800" kern="1200" dirty="0"/>
            <a:t>If the pet is in overall guarded health with a minimum life expectancy of 6 months</a:t>
          </a:r>
        </a:p>
      </dsp:txBody>
      <dsp:txXfrm>
        <a:off x="2553077" y="3525402"/>
        <a:ext cx="2622112" cy="14794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E9367-598D-4A50-87BA-43927C5E35B9}">
      <dsp:nvSpPr>
        <dsp:cNvPr id="0" name=""/>
        <dsp:cNvSpPr/>
      </dsp:nvSpPr>
      <dsp:spPr>
        <a:xfrm>
          <a:off x="1155590" y="586358"/>
          <a:ext cx="1243265" cy="12432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1FB3868-ED9E-42D2-8F50-E489DE182B87}">
      <dsp:nvSpPr>
        <dsp:cNvPr id="0" name=""/>
        <dsp:cNvSpPr/>
      </dsp:nvSpPr>
      <dsp:spPr>
        <a:xfrm>
          <a:off x="1129" y="1997952"/>
          <a:ext cx="3552187" cy="53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en-US" sz="3600" kern="1200"/>
            <a:t>Enrollment</a:t>
          </a:r>
        </a:p>
      </dsp:txBody>
      <dsp:txXfrm>
        <a:off x="1129" y="1997952"/>
        <a:ext cx="3552187" cy="532828"/>
      </dsp:txXfrm>
    </dsp:sp>
    <dsp:sp modelId="{14BA22FA-407F-4742-9564-290C46ED5B51}">
      <dsp:nvSpPr>
        <dsp:cNvPr id="0" name=""/>
        <dsp:cNvSpPr/>
      </dsp:nvSpPr>
      <dsp:spPr>
        <a:xfrm>
          <a:off x="1129" y="2609072"/>
          <a:ext cx="3552187" cy="1891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dirty="0"/>
            <a:t>Annual Exam</a:t>
          </a:r>
        </a:p>
        <a:p>
          <a:pPr marL="0" lvl="0" indent="0" algn="ctr" defTabSz="755650">
            <a:lnSpc>
              <a:spcPct val="90000"/>
            </a:lnSpc>
            <a:spcBef>
              <a:spcPct val="0"/>
            </a:spcBef>
            <a:spcAft>
              <a:spcPct val="35000"/>
            </a:spcAft>
            <a:buNone/>
          </a:pPr>
          <a:r>
            <a:rPr lang="en-US" sz="1700" kern="1200" dirty="0"/>
            <a:t>Nutrition </a:t>
          </a:r>
          <a:r>
            <a:rPr lang="en-US" sz="1700" kern="1200" dirty="0" err="1"/>
            <a:t>Assesment</a:t>
          </a:r>
          <a:endParaRPr lang="en-US" sz="1700" kern="1200" dirty="0"/>
        </a:p>
        <a:p>
          <a:pPr marL="0" lvl="0" indent="0" algn="ctr" defTabSz="755650">
            <a:lnSpc>
              <a:spcPct val="90000"/>
            </a:lnSpc>
            <a:spcBef>
              <a:spcPct val="0"/>
            </a:spcBef>
            <a:spcAft>
              <a:spcPct val="35000"/>
            </a:spcAft>
            <a:buNone/>
          </a:pPr>
          <a:r>
            <a:rPr lang="en-US" sz="1700" kern="1200" dirty="0"/>
            <a:t>Initial vaccinations if due</a:t>
          </a:r>
        </a:p>
        <a:p>
          <a:pPr marL="0" lvl="0" indent="0" algn="ctr" defTabSz="755650">
            <a:lnSpc>
              <a:spcPct val="90000"/>
            </a:lnSpc>
            <a:spcBef>
              <a:spcPct val="0"/>
            </a:spcBef>
            <a:spcAft>
              <a:spcPct val="35000"/>
            </a:spcAft>
            <a:buNone/>
          </a:pPr>
          <a:r>
            <a:rPr lang="en-US" sz="1700" kern="1200" dirty="0"/>
            <a:t>First fecal </a:t>
          </a:r>
        </a:p>
        <a:p>
          <a:pPr marL="0" lvl="0" indent="0" algn="ctr" defTabSz="755650">
            <a:lnSpc>
              <a:spcPct val="90000"/>
            </a:lnSpc>
            <a:spcBef>
              <a:spcPct val="0"/>
            </a:spcBef>
            <a:spcAft>
              <a:spcPct val="35000"/>
            </a:spcAft>
            <a:buNone/>
          </a:pPr>
          <a:r>
            <a:rPr lang="en-US" sz="1700" kern="1200" dirty="0"/>
            <a:t>Heartworm/FeLV testing</a:t>
          </a:r>
        </a:p>
        <a:p>
          <a:pPr marL="0" lvl="0" indent="0" algn="ctr" defTabSz="755650">
            <a:lnSpc>
              <a:spcPct val="90000"/>
            </a:lnSpc>
            <a:spcBef>
              <a:spcPct val="0"/>
            </a:spcBef>
            <a:spcAft>
              <a:spcPct val="35000"/>
            </a:spcAft>
            <a:buNone/>
          </a:pPr>
          <a:r>
            <a:rPr lang="en-US" sz="1700" kern="1200" dirty="0"/>
            <a:t>Deworming</a:t>
          </a:r>
        </a:p>
      </dsp:txBody>
      <dsp:txXfrm>
        <a:off x="1129" y="2609072"/>
        <a:ext cx="3552187" cy="1891892"/>
      </dsp:txXfrm>
    </dsp:sp>
    <dsp:sp modelId="{6AB134E1-B514-4BE0-B24E-AF2A39406E8C}">
      <dsp:nvSpPr>
        <dsp:cNvPr id="0" name=""/>
        <dsp:cNvSpPr/>
      </dsp:nvSpPr>
      <dsp:spPr>
        <a:xfrm>
          <a:off x="5329410" y="586358"/>
          <a:ext cx="1243265" cy="12432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39F7ADC-5C23-4C1A-B092-D3290EBDCBBF}">
      <dsp:nvSpPr>
        <dsp:cNvPr id="0" name=""/>
        <dsp:cNvSpPr/>
      </dsp:nvSpPr>
      <dsp:spPr>
        <a:xfrm>
          <a:off x="4174949" y="1997952"/>
          <a:ext cx="3552187" cy="53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defRPr b="1"/>
          </a:pPr>
          <a:r>
            <a:rPr lang="en-US" sz="3600" kern="1200"/>
            <a:t>6 Month Exam</a:t>
          </a:r>
        </a:p>
      </dsp:txBody>
      <dsp:txXfrm>
        <a:off x="4174949" y="1997952"/>
        <a:ext cx="3552187" cy="532828"/>
      </dsp:txXfrm>
    </dsp:sp>
    <dsp:sp modelId="{AAB3B914-7473-4920-BD0B-5E371688E0B3}">
      <dsp:nvSpPr>
        <dsp:cNvPr id="0" name=""/>
        <dsp:cNvSpPr/>
      </dsp:nvSpPr>
      <dsp:spPr>
        <a:xfrm>
          <a:off x="4174949" y="2609072"/>
          <a:ext cx="3552187" cy="1891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dirty="0"/>
            <a:t>Schedule a follow up 6 months after enrollment</a:t>
          </a:r>
        </a:p>
        <a:p>
          <a:pPr marL="0" lvl="0" indent="0" algn="ctr" defTabSz="755650">
            <a:lnSpc>
              <a:spcPct val="90000"/>
            </a:lnSpc>
            <a:spcBef>
              <a:spcPct val="0"/>
            </a:spcBef>
            <a:spcAft>
              <a:spcPct val="35000"/>
            </a:spcAft>
            <a:buNone/>
          </a:pPr>
          <a:r>
            <a:rPr lang="en-US" sz="1700" kern="1200" dirty="0"/>
            <a:t>Schedule vaccines if not needed at initial</a:t>
          </a:r>
        </a:p>
        <a:p>
          <a:pPr marL="0" lvl="0" indent="0" algn="ctr" defTabSz="755650">
            <a:lnSpc>
              <a:spcPct val="90000"/>
            </a:lnSpc>
            <a:spcBef>
              <a:spcPct val="0"/>
            </a:spcBef>
            <a:spcAft>
              <a:spcPct val="35000"/>
            </a:spcAft>
            <a:buNone/>
          </a:pPr>
          <a:r>
            <a:rPr lang="en-US" sz="1700" kern="1200" dirty="0"/>
            <a:t>Set up expectation/date for dentistry within the next 1-2 months if not already performed</a:t>
          </a:r>
        </a:p>
      </dsp:txBody>
      <dsp:txXfrm>
        <a:off x="4174949" y="2609072"/>
        <a:ext cx="3552187" cy="18918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FAFE5-4D15-45EE-BF6F-40D5BA15C802}">
      <dsp:nvSpPr>
        <dsp:cNvPr id="0" name=""/>
        <dsp:cNvSpPr/>
      </dsp:nvSpPr>
      <dsp:spPr>
        <a:xfrm>
          <a:off x="0" y="0"/>
          <a:ext cx="6569026" cy="2289295"/>
        </a:xfrm>
        <a:prstGeom prst="roundRect">
          <a:avLst>
            <a:gd name="adj" fmla="val 10000"/>
          </a:avLst>
        </a:prstGeom>
        <a:solidFill>
          <a:schemeClr val="accent1"/>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Plans typically can not be upgraded or downgraded mid-year </a:t>
          </a:r>
        </a:p>
        <a:p>
          <a:pPr marL="171450" lvl="1" indent="-171450" algn="l" defTabSz="755650">
            <a:lnSpc>
              <a:spcPct val="90000"/>
            </a:lnSpc>
            <a:spcBef>
              <a:spcPct val="0"/>
            </a:spcBef>
            <a:spcAft>
              <a:spcPct val="15000"/>
            </a:spcAft>
            <a:buChar char="•"/>
          </a:pPr>
          <a:r>
            <a:rPr lang="en-US" sz="1700" kern="1200" dirty="0"/>
            <a:t>Plans can be set to renew at a different level for the upcoming year</a:t>
          </a:r>
        </a:p>
        <a:p>
          <a:pPr marL="342900" lvl="2" indent="-171450" algn="l" defTabSz="755650">
            <a:lnSpc>
              <a:spcPct val="90000"/>
            </a:lnSpc>
            <a:spcBef>
              <a:spcPct val="0"/>
            </a:spcBef>
            <a:spcAft>
              <a:spcPct val="15000"/>
            </a:spcAft>
            <a:buChar char="•"/>
          </a:pPr>
          <a:r>
            <a:rPr lang="en-US" sz="1700" kern="1200" dirty="0"/>
            <a:t>For extenuating circumstances please email </a:t>
          </a:r>
          <a:r>
            <a:rPr lang="en-US" sz="1700" kern="1200" dirty="0" err="1">
              <a:solidFill>
                <a:schemeClr val="tx1">
                  <a:lumMod val="65000"/>
                  <a:lumOff val="35000"/>
                </a:schemeClr>
              </a:solidFill>
              <a:hlinkClick xmlns:r="http://schemas.openxmlformats.org/officeDocument/2006/relationships" r:id="rId1">
                <a:extLst>
                  <a:ext uri="{A12FA001-AC4F-418D-AE19-62706E023703}">
                    <ahyp:hlinkClr xmlns:ahyp="http://schemas.microsoft.com/office/drawing/2018/hyperlinkcolor" val="tx"/>
                  </a:ext>
                </a:extLst>
              </a:hlinkClick>
            </a:rPr>
            <a:t>wellnessplans@wellhaven.com</a:t>
          </a:r>
          <a:endParaRPr lang="en-US" sz="1700" kern="1200" dirty="0">
            <a:solidFill>
              <a:schemeClr val="tx1">
                <a:lumMod val="65000"/>
                <a:lumOff val="35000"/>
              </a:schemeClr>
            </a:solidFill>
          </a:endParaRPr>
        </a:p>
      </dsp:txBody>
      <dsp:txXfrm>
        <a:off x="67051" y="67051"/>
        <a:ext cx="4202861" cy="2155193"/>
      </dsp:txXfrm>
    </dsp:sp>
    <dsp:sp modelId="{288C25B8-1119-4D56-8D03-A7C33FA047ED}">
      <dsp:nvSpPr>
        <dsp:cNvPr id="0" name=""/>
        <dsp:cNvSpPr/>
      </dsp:nvSpPr>
      <dsp:spPr>
        <a:xfrm>
          <a:off x="1159240" y="2798028"/>
          <a:ext cx="6569026" cy="2289295"/>
        </a:xfrm>
        <a:prstGeom prst="roundRect">
          <a:avLst>
            <a:gd name="adj" fmla="val 10000"/>
          </a:avLst>
        </a:prstGeom>
        <a:solidFill>
          <a:schemeClr val="accent1"/>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Puppy and Kitten Plans will automatically renew to the Best Friend Dog or Best Friend Cat plan</a:t>
          </a:r>
        </a:p>
        <a:p>
          <a:pPr marL="171450" lvl="1" indent="-171450" algn="l" defTabSz="755650">
            <a:lnSpc>
              <a:spcPct val="90000"/>
            </a:lnSpc>
            <a:spcBef>
              <a:spcPct val="0"/>
            </a:spcBef>
            <a:spcAft>
              <a:spcPct val="15000"/>
            </a:spcAft>
            <a:buChar char="•"/>
          </a:pPr>
          <a:r>
            <a:rPr lang="en-US" sz="1700" kern="1200"/>
            <a:t>Renewals can always be updated in the Wellness Plan Maintenance screen</a:t>
          </a:r>
        </a:p>
      </dsp:txBody>
      <dsp:txXfrm>
        <a:off x="1226291" y="2865079"/>
        <a:ext cx="3787642" cy="2155193"/>
      </dsp:txXfrm>
    </dsp:sp>
    <dsp:sp modelId="{09A3E963-2633-4989-964A-B493C56C2C48}">
      <dsp:nvSpPr>
        <dsp:cNvPr id="0" name=""/>
        <dsp:cNvSpPr/>
      </dsp:nvSpPr>
      <dsp:spPr>
        <a:xfrm>
          <a:off x="5080984" y="1799640"/>
          <a:ext cx="1488042" cy="1488042"/>
        </a:xfrm>
        <a:prstGeom prst="downArrow">
          <a:avLst>
            <a:gd name="adj1" fmla="val 55000"/>
            <a:gd name="adj2" fmla="val 45000"/>
          </a:avLst>
        </a:prstGeom>
        <a:solidFill>
          <a:schemeClr val="tx2">
            <a:lumMod val="60000"/>
            <a:lumOff val="40000"/>
            <a:alpha val="9000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415793" y="1799640"/>
        <a:ext cx="818424" cy="11197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72E49-AAA0-4FED-8DFE-2E275EE53E11}">
      <dsp:nvSpPr>
        <dsp:cNvPr id="0" name=""/>
        <dsp:cNvSpPr/>
      </dsp:nvSpPr>
      <dsp:spPr>
        <a:xfrm>
          <a:off x="1545653" y="2210"/>
          <a:ext cx="6182613" cy="97001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9960" tIns="246385" rIns="119960" bIns="246385" numCol="1" spcCol="1270" anchor="ctr" anchorCtr="0">
          <a:noAutofit/>
        </a:bodyPr>
        <a:lstStyle/>
        <a:p>
          <a:pPr marL="0" lvl="0" indent="0" algn="l" defTabSz="755650">
            <a:lnSpc>
              <a:spcPct val="90000"/>
            </a:lnSpc>
            <a:spcBef>
              <a:spcPct val="0"/>
            </a:spcBef>
            <a:spcAft>
              <a:spcPct val="35000"/>
            </a:spcAft>
            <a:buNone/>
          </a:pPr>
          <a:r>
            <a:rPr lang="en-US" sz="1700" kern="1200"/>
            <a:t>Educate clients on the importance of preventive care and recommend specific plan</a:t>
          </a:r>
        </a:p>
      </dsp:txBody>
      <dsp:txXfrm>
        <a:off x="1545653" y="2210"/>
        <a:ext cx="6182613" cy="970019"/>
      </dsp:txXfrm>
    </dsp:sp>
    <dsp:sp modelId="{7B01ECDF-28B8-491B-8A5D-F9C8079F726C}">
      <dsp:nvSpPr>
        <dsp:cNvPr id="0" name=""/>
        <dsp:cNvSpPr/>
      </dsp:nvSpPr>
      <dsp:spPr>
        <a:xfrm>
          <a:off x="0" y="2210"/>
          <a:ext cx="1545653" cy="97001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791" tIns="95816" rIns="81791" bIns="95816" numCol="1" spcCol="1270" anchor="ctr" anchorCtr="0">
          <a:noAutofit/>
        </a:bodyPr>
        <a:lstStyle/>
        <a:p>
          <a:pPr marL="0" lvl="0" indent="0" algn="ctr" defTabSz="933450">
            <a:lnSpc>
              <a:spcPct val="90000"/>
            </a:lnSpc>
            <a:spcBef>
              <a:spcPct val="0"/>
            </a:spcBef>
            <a:spcAft>
              <a:spcPct val="35000"/>
            </a:spcAft>
            <a:buNone/>
          </a:pPr>
          <a:r>
            <a:rPr lang="en-US" sz="2100" kern="1200"/>
            <a:t>Educate</a:t>
          </a:r>
        </a:p>
      </dsp:txBody>
      <dsp:txXfrm>
        <a:off x="0" y="2210"/>
        <a:ext cx="1545653" cy="970019"/>
      </dsp:txXfrm>
    </dsp:sp>
    <dsp:sp modelId="{40F96754-9C20-4430-80FA-E9ADBFCC5CC3}">
      <dsp:nvSpPr>
        <dsp:cNvPr id="0" name=""/>
        <dsp:cNvSpPr/>
      </dsp:nvSpPr>
      <dsp:spPr>
        <a:xfrm>
          <a:off x="1545653" y="1030431"/>
          <a:ext cx="6182613" cy="97001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9960" tIns="246385" rIns="119960" bIns="246385" numCol="1" spcCol="1270" anchor="ctr" anchorCtr="0">
          <a:noAutofit/>
        </a:bodyPr>
        <a:lstStyle/>
        <a:p>
          <a:pPr marL="0" lvl="0" indent="0" algn="l" defTabSz="755650">
            <a:lnSpc>
              <a:spcPct val="90000"/>
            </a:lnSpc>
            <a:spcBef>
              <a:spcPct val="0"/>
            </a:spcBef>
            <a:spcAft>
              <a:spcPct val="35000"/>
            </a:spcAft>
            <a:buNone/>
          </a:pPr>
          <a:r>
            <a:rPr lang="en-US" sz="1700" kern="1200" dirty="0"/>
            <a:t>Use tools such as pet health report cards and pet health libraries to educate on preventive medicine</a:t>
          </a:r>
        </a:p>
      </dsp:txBody>
      <dsp:txXfrm>
        <a:off x="1545653" y="1030431"/>
        <a:ext cx="6182613" cy="970019"/>
      </dsp:txXfrm>
    </dsp:sp>
    <dsp:sp modelId="{E1452CD0-822E-40F3-89DA-F987CB4211D4}">
      <dsp:nvSpPr>
        <dsp:cNvPr id="0" name=""/>
        <dsp:cNvSpPr/>
      </dsp:nvSpPr>
      <dsp:spPr>
        <a:xfrm>
          <a:off x="0" y="1030431"/>
          <a:ext cx="1545653" cy="97001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791" tIns="95816" rIns="81791" bIns="95816" numCol="1" spcCol="1270" anchor="ctr" anchorCtr="0">
          <a:noAutofit/>
        </a:bodyPr>
        <a:lstStyle/>
        <a:p>
          <a:pPr marL="0" lvl="0" indent="0" algn="ctr" defTabSz="933450">
            <a:lnSpc>
              <a:spcPct val="90000"/>
            </a:lnSpc>
            <a:spcBef>
              <a:spcPct val="0"/>
            </a:spcBef>
            <a:spcAft>
              <a:spcPct val="35000"/>
            </a:spcAft>
            <a:buNone/>
          </a:pPr>
          <a:r>
            <a:rPr lang="en-US" sz="2100" kern="1200"/>
            <a:t>Use</a:t>
          </a:r>
        </a:p>
      </dsp:txBody>
      <dsp:txXfrm>
        <a:off x="0" y="1030431"/>
        <a:ext cx="1545653" cy="970019"/>
      </dsp:txXfrm>
    </dsp:sp>
    <dsp:sp modelId="{77AA1EFF-F271-444B-AEAF-FEE6BD540B38}">
      <dsp:nvSpPr>
        <dsp:cNvPr id="0" name=""/>
        <dsp:cNvSpPr/>
      </dsp:nvSpPr>
      <dsp:spPr>
        <a:xfrm>
          <a:off x="1545653" y="2058652"/>
          <a:ext cx="6182613" cy="97001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9960" tIns="246385" rIns="119960" bIns="246385" numCol="1" spcCol="1270" anchor="ctr" anchorCtr="0">
          <a:noAutofit/>
        </a:bodyPr>
        <a:lstStyle/>
        <a:p>
          <a:pPr marL="0" lvl="0" indent="0" algn="l" defTabSz="755650">
            <a:lnSpc>
              <a:spcPct val="90000"/>
            </a:lnSpc>
            <a:spcBef>
              <a:spcPct val="0"/>
            </a:spcBef>
            <a:spcAft>
              <a:spcPct val="35000"/>
            </a:spcAft>
            <a:buNone/>
          </a:pPr>
          <a:r>
            <a:rPr lang="en-US" sz="1700" kern="1200"/>
            <a:t>Examine pets to confirm prognosis and eligibility</a:t>
          </a:r>
        </a:p>
      </dsp:txBody>
      <dsp:txXfrm>
        <a:off x="1545653" y="2058652"/>
        <a:ext cx="6182613" cy="970019"/>
      </dsp:txXfrm>
    </dsp:sp>
    <dsp:sp modelId="{BFDB15B5-46BE-4279-8E69-EF6C3A2B761C}">
      <dsp:nvSpPr>
        <dsp:cNvPr id="0" name=""/>
        <dsp:cNvSpPr/>
      </dsp:nvSpPr>
      <dsp:spPr>
        <a:xfrm>
          <a:off x="0" y="2058652"/>
          <a:ext cx="1545653" cy="97001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791" tIns="95816" rIns="81791" bIns="95816" numCol="1" spcCol="1270" anchor="ctr" anchorCtr="0">
          <a:noAutofit/>
        </a:bodyPr>
        <a:lstStyle/>
        <a:p>
          <a:pPr marL="0" lvl="0" indent="0" algn="ctr" defTabSz="933450">
            <a:lnSpc>
              <a:spcPct val="90000"/>
            </a:lnSpc>
            <a:spcBef>
              <a:spcPct val="0"/>
            </a:spcBef>
            <a:spcAft>
              <a:spcPct val="35000"/>
            </a:spcAft>
            <a:buNone/>
          </a:pPr>
          <a:r>
            <a:rPr lang="en-US" sz="2100" kern="1200"/>
            <a:t>Examine</a:t>
          </a:r>
        </a:p>
      </dsp:txBody>
      <dsp:txXfrm>
        <a:off x="0" y="2058652"/>
        <a:ext cx="1545653" cy="970019"/>
      </dsp:txXfrm>
    </dsp:sp>
    <dsp:sp modelId="{568A47BA-D39A-4786-90C0-933D109BD4A3}">
      <dsp:nvSpPr>
        <dsp:cNvPr id="0" name=""/>
        <dsp:cNvSpPr/>
      </dsp:nvSpPr>
      <dsp:spPr>
        <a:xfrm>
          <a:off x="1545653" y="3086872"/>
          <a:ext cx="6182613" cy="97001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9960" tIns="246385" rIns="119960" bIns="246385" numCol="1" spcCol="1270" anchor="ctr" anchorCtr="0">
          <a:noAutofit/>
        </a:bodyPr>
        <a:lstStyle/>
        <a:p>
          <a:pPr marL="0" lvl="0" indent="0" algn="l" defTabSz="755650">
            <a:lnSpc>
              <a:spcPct val="90000"/>
            </a:lnSpc>
            <a:spcBef>
              <a:spcPct val="0"/>
            </a:spcBef>
            <a:spcAft>
              <a:spcPct val="35000"/>
            </a:spcAft>
            <a:buNone/>
          </a:pPr>
          <a:r>
            <a:rPr lang="en-US" sz="1700" kern="1200"/>
            <a:t>Share success stories with team and other clients</a:t>
          </a:r>
        </a:p>
      </dsp:txBody>
      <dsp:txXfrm>
        <a:off x="1545653" y="3086872"/>
        <a:ext cx="6182613" cy="970019"/>
      </dsp:txXfrm>
    </dsp:sp>
    <dsp:sp modelId="{98373AB4-C74E-410C-9993-5787BAAA0C9F}">
      <dsp:nvSpPr>
        <dsp:cNvPr id="0" name=""/>
        <dsp:cNvSpPr/>
      </dsp:nvSpPr>
      <dsp:spPr>
        <a:xfrm>
          <a:off x="0" y="3086872"/>
          <a:ext cx="1545653" cy="97001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791" tIns="95816" rIns="81791" bIns="95816" numCol="1" spcCol="1270" anchor="ctr" anchorCtr="0">
          <a:noAutofit/>
        </a:bodyPr>
        <a:lstStyle/>
        <a:p>
          <a:pPr marL="0" lvl="0" indent="0" algn="ctr" defTabSz="933450">
            <a:lnSpc>
              <a:spcPct val="90000"/>
            </a:lnSpc>
            <a:spcBef>
              <a:spcPct val="0"/>
            </a:spcBef>
            <a:spcAft>
              <a:spcPct val="35000"/>
            </a:spcAft>
            <a:buNone/>
          </a:pPr>
          <a:r>
            <a:rPr lang="en-US" sz="2100" kern="1200"/>
            <a:t>Share</a:t>
          </a:r>
        </a:p>
      </dsp:txBody>
      <dsp:txXfrm>
        <a:off x="0" y="3086872"/>
        <a:ext cx="1545653" cy="970019"/>
      </dsp:txXfrm>
    </dsp:sp>
    <dsp:sp modelId="{AECEDF40-3D45-49D9-B181-22C273C6938A}">
      <dsp:nvSpPr>
        <dsp:cNvPr id="0" name=""/>
        <dsp:cNvSpPr/>
      </dsp:nvSpPr>
      <dsp:spPr>
        <a:xfrm>
          <a:off x="1545653" y="4115093"/>
          <a:ext cx="6182613" cy="97001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9960" tIns="246385" rIns="119960" bIns="246385" numCol="1" spcCol="1270" anchor="ctr" anchorCtr="0">
          <a:noAutofit/>
        </a:bodyPr>
        <a:lstStyle/>
        <a:p>
          <a:pPr marL="0" lvl="0" indent="0" algn="l" defTabSz="755650">
            <a:lnSpc>
              <a:spcPct val="90000"/>
            </a:lnSpc>
            <a:spcBef>
              <a:spcPct val="0"/>
            </a:spcBef>
            <a:spcAft>
              <a:spcPct val="35000"/>
            </a:spcAft>
            <a:buNone/>
          </a:pPr>
          <a:r>
            <a:rPr lang="en-US" sz="1700" kern="1200"/>
            <a:t>Build veterinarian-pet owner partnership and increase practice loyalty</a:t>
          </a:r>
        </a:p>
      </dsp:txBody>
      <dsp:txXfrm>
        <a:off x="1545653" y="4115093"/>
        <a:ext cx="6182613" cy="970019"/>
      </dsp:txXfrm>
    </dsp:sp>
    <dsp:sp modelId="{942B321B-07B9-4C9E-B666-930B412D19CB}">
      <dsp:nvSpPr>
        <dsp:cNvPr id="0" name=""/>
        <dsp:cNvSpPr/>
      </dsp:nvSpPr>
      <dsp:spPr>
        <a:xfrm>
          <a:off x="0" y="4115093"/>
          <a:ext cx="1545653" cy="97001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791" tIns="95816" rIns="81791" bIns="95816" numCol="1" spcCol="1270" anchor="ctr" anchorCtr="0">
          <a:noAutofit/>
        </a:bodyPr>
        <a:lstStyle/>
        <a:p>
          <a:pPr marL="0" lvl="0" indent="0" algn="ctr" defTabSz="933450">
            <a:lnSpc>
              <a:spcPct val="90000"/>
            </a:lnSpc>
            <a:spcBef>
              <a:spcPct val="0"/>
            </a:spcBef>
            <a:spcAft>
              <a:spcPct val="35000"/>
            </a:spcAft>
            <a:buNone/>
          </a:pPr>
          <a:r>
            <a:rPr lang="en-US" sz="2100" kern="1200"/>
            <a:t>Build</a:t>
          </a:r>
        </a:p>
      </dsp:txBody>
      <dsp:txXfrm>
        <a:off x="0" y="4115093"/>
        <a:ext cx="1545653" cy="97001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343449-2A7D-4D22-BA47-0680CB2A3211}">
      <dsp:nvSpPr>
        <dsp:cNvPr id="0" name=""/>
        <dsp:cNvSpPr/>
      </dsp:nvSpPr>
      <dsp:spPr>
        <a:xfrm>
          <a:off x="0" y="4585392"/>
          <a:ext cx="1932066" cy="501777"/>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Remind</a:t>
          </a:r>
        </a:p>
      </dsp:txBody>
      <dsp:txXfrm>
        <a:off x="0" y="4585392"/>
        <a:ext cx="1932066" cy="501777"/>
      </dsp:txXfrm>
    </dsp:sp>
    <dsp:sp modelId="{3F86512D-D4CD-42F8-AD70-D23D71F9523F}">
      <dsp:nvSpPr>
        <dsp:cNvPr id="0" name=""/>
        <dsp:cNvSpPr/>
      </dsp:nvSpPr>
      <dsp:spPr>
        <a:xfrm>
          <a:off x="1932066" y="4585392"/>
          <a:ext cx="5796200" cy="501777"/>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Remind clients of upcoming appointments</a:t>
          </a:r>
        </a:p>
      </dsp:txBody>
      <dsp:txXfrm>
        <a:off x="1932066" y="4585392"/>
        <a:ext cx="5796200" cy="501777"/>
      </dsp:txXfrm>
    </dsp:sp>
    <dsp:sp modelId="{C6E4DCDD-A270-46F5-89F1-BD5F56954E4C}">
      <dsp:nvSpPr>
        <dsp:cNvPr id="0" name=""/>
        <dsp:cNvSpPr/>
      </dsp:nvSpPr>
      <dsp:spPr>
        <a:xfrm rot="10800000">
          <a:off x="0" y="3821186"/>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Highlight</a:t>
          </a:r>
        </a:p>
      </dsp:txBody>
      <dsp:txXfrm rot="-10800000">
        <a:off x="0" y="3821186"/>
        <a:ext cx="1932066" cy="501626"/>
      </dsp:txXfrm>
    </dsp:sp>
    <dsp:sp modelId="{DC6D71AE-5F98-4919-8A87-ABAF2C01F866}">
      <dsp:nvSpPr>
        <dsp:cNvPr id="0" name=""/>
        <dsp:cNvSpPr/>
      </dsp:nvSpPr>
      <dsp:spPr>
        <a:xfrm>
          <a:off x="1932066" y="3821186"/>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dirty="0"/>
            <a:t>Highlight savings and benefit of plan</a:t>
          </a:r>
        </a:p>
      </dsp:txBody>
      <dsp:txXfrm>
        <a:off x="1932066" y="3821186"/>
        <a:ext cx="5796200" cy="501626"/>
      </dsp:txXfrm>
    </dsp:sp>
    <dsp:sp modelId="{7F2E9187-A390-4592-AB20-22162B0A3FD3}">
      <dsp:nvSpPr>
        <dsp:cNvPr id="0" name=""/>
        <dsp:cNvSpPr/>
      </dsp:nvSpPr>
      <dsp:spPr>
        <a:xfrm rot="10800000">
          <a:off x="0" y="3056979"/>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Schedule</a:t>
          </a:r>
        </a:p>
      </dsp:txBody>
      <dsp:txXfrm rot="-10800000">
        <a:off x="0" y="3056979"/>
        <a:ext cx="1932066" cy="501626"/>
      </dsp:txXfrm>
    </dsp:sp>
    <dsp:sp modelId="{67030FB5-567C-4B52-83E5-A5148625EEDE}">
      <dsp:nvSpPr>
        <dsp:cNvPr id="0" name=""/>
        <dsp:cNvSpPr/>
      </dsp:nvSpPr>
      <dsp:spPr>
        <a:xfrm>
          <a:off x="1932066" y="3056979"/>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Schedule appointments and follow ups</a:t>
          </a:r>
        </a:p>
      </dsp:txBody>
      <dsp:txXfrm>
        <a:off x="1932066" y="3056979"/>
        <a:ext cx="5796200" cy="501626"/>
      </dsp:txXfrm>
    </dsp:sp>
    <dsp:sp modelId="{1D6450CD-22C3-4316-BD4C-6A26BBF7CA11}">
      <dsp:nvSpPr>
        <dsp:cNvPr id="0" name=""/>
        <dsp:cNvSpPr/>
      </dsp:nvSpPr>
      <dsp:spPr>
        <a:xfrm rot="10800000">
          <a:off x="0" y="2292773"/>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Review</a:t>
          </a:r>
        </a:p>
      </dsp:txBody>
      <dsp:txXfrm rot="-10800000">
        <a:off x="0" y="2292773"/>
        <a:ext cx="1932066" cy="501626"/>
      </dsp:txXfrm>
    </dsp:sp>
    <dsp:sp modelId="{7AF7F0B6-6210-4972-9BEE-15434F4DDCD7}">
      <dsp:nvSpPr>
        <dsp:cNvPr id="0" name=""/>
        <dsp:cNvSpPr/>
      </dsp:nvSpPr>
      <dsp:spPr>
        <a:xfrm>
          <a:off x="1932066" y="2292773"/>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Review agreement with client</a:t>
          </a:r>
        </a:p>
      </dsp:txBody>
      <dsp:txXfrm>
        <a:off x="1932066" y="2292773"/>
        <a:ext cx="5796200" cy="501626"/>
      </dsp:txXfrm>
    </dsp:sp>
    <dsp:sp modelId="{C5BC2005-DDBB-4F1D-B54C-8471FB0F01FC}">
      <dsp:nvSpPr>
        <dsp:cNvPr id="0" name=""/>
        <dsp:cNvSpPr/>
      </dsp:nvSpPr>
      <dsp:spPr>
        <a:xfrm rot="10800000">
          <a:off x="0" y="1528566"/>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Conduct</a:t>
          </a:r>
        </a:p>
      </dsp:txBody>
      <dsp:txXfrm rot="-10800000">
        <a:off x="0" y="1528566"/>
        <a:ext cx="1932066" cy="501626"/>
      </dsp:txXfrm>
    </dsp:sp>
    <dsp:sp modelId="{AF06155A-DE64-4909-95F6-00A145F4C95C}">
      <dsp:nvSpPr>
        <dsp:cNvPr id="0" name=""/>
        <dsp:cNvSpPr/>
      </dsp:nvSpPr>
      <dsp:spPr>
        <a:xfrm>
          <a:off x="1932066" y="1528566"/>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Conduct enrollment process</a:t>
          </a:r>
        </a:p>
      </dsp:txBody>
      <dsp:txXfrm>
        <a:off x="1932066" y="1528566"/>
        <a:ext cx="5796200" cy="501626"/>
      </dsp:txXfrm>
    </dsp:sp>
    <dsp:sp modelId="{8D6F0F05-56C0-4AF4-8097-B2FDE76A77F7}">
      <dsp:nvSpPr>
        <dsp:cNvPr id="0" name=""/>
        <dsp:cNvSpPr/>
      </dsp:nvSpPr>
      <dsp:spPr>
        <a:xfrm rot="10800000">
          <a:off x="0" y="764360"/>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Provide</a:t>
          </a:r>
        </a:p>
      </dsp:txBody>
      <dsp:txXfrm rot="-10800000">
        <a:off x="0" y="764360"/>
        <a:ext cx="1932066" cy="501626"/>
      </dsp:txXfrm>
    </dsp:sp>
    <dsp:sp modelId="{DEDF7CAE-108D-4C9D-B384-FCADC078900B}">
      <dsp:nvSpPr>
        <dsp:cNvPr id="0" name=""/>
        <dsp:cNvSpPr/>
      </dsp:nvSpPr>
      <dsp:spPr>
        <a:xfrm>
          <a:off x="1932066" y="764360"/>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Provide clients with additional information sources regarding plan details</a:t>
          </a:r>
        </a:p>
      </dsp:txBody>
      <dsp:txXfrm>
        <a:off x="1932066" y="764360"/>
        <a:ext cx="5796200" cy="501626"/>
      </dsp:txXfrm>
    </dsp:sp>
    <dsp:sp modelId="{0037A0A7-A6D6-4511-9B49-B3E9D250A32A}">
      <dsp:nvSpPr>
        <dsp:cNvPr id="0" name=""/>
        <dsp:cNvSpPr/>
      </dsp:nvSpPr>
      <dsp:spPr>
        <a:xfrm rot="10800000">
          <a:off x="0" y="154"/>
          <a:ext cx="1932066" cy="77173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37409" tIns="120904" rIns="137409" bIns="120904" numCol="1" spcCol="1270" anchor="ctr" anchorCtr="0">
          <a:noAutofit/>
        </a:bodyPr>
        <a:lstStyle/>
        <a:p>
          <a:pPr marL="0" lvl="0" indent="0" algn="ctr" defTabSz="755650">
            <a:lnSpc>
              <a:spcPct val="90000"/>
            </a:lnSpc>
            <a:spcBef>
              <a:spcPct val="0"/>
            </a:spcBef>
            <a:spcAft>
              <a:spcPct val="35000"/>
            </a:spcAft>
            <a:buNone/>
          </a:pPr>
          <a:r>
            <a:rPr lang="en-US" sz="1700" kern="1200"/>
            <a:t>Act</a:t>
          </a:r>
        </a:p>
      </dsp:txBody>
      <dsp:txXfrm rot="-10800000">
        <a:off x="0" y="154"/>
        <a:ext cx="1932066" cy="501626"/>
      </dsp:txXfrm>
    </dsp:sp>
    <dsp:sp modelId="{AD1C25F3-E659-4DE5-A550-D3140C434028}">
      <dsp:nvSpPr>
        <dsp:cNvPr id="0" name=""/>
        <dsp:cNvSpPr/>
      </dsp:nvSpPr>
      <dsp:spPr>
        <a:xfrm>
          <a:off x="1932066" y="154"/>
          <a:ext cx="5796200" cy="501626"/>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574" tIns="152400" rIns="117574" bIns="152400" numCol="1" spcCol="1270" anchor="ctr" anchorCtr="0">
          <a:noAutofit/>
        </a:bodyPr>
        <a:lstStyle/>
        <a:p>
          <a:pPr marL="0" lvl="0" indent="0" algn="l" defTabSz="533400">
            <a:lnSpc>
              <a:spcPct val="90000"/>
            </a:lnSpc>
            <a:spcBef>
              <a:spcPct val="0"/>
            </a:spcBef>
            <a:spcAft>
              <a:spcPct val="35000"/>
            </a:spcAft>
            <a:buNone/>
          </a:pPr>
          <a:r>
            <a:rPr lang="en-US" sz="1200" kern="1200"/>
            <a:t>Act as the first point of contact via phone or in-person</a:t>
          </a:r>
        </a:p>
      </dsp:txBody>
      <dsp:txXfrm>
        <a:off x="1932066" y="154"/>
        <a:ext cx="5796200" cy="5016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5FCC5-2E9B-4BF1-B86D-44801B1A23B7}">
      <dsp:nvSpPr>
        <dsp:cNvPr id="0" name=""/>
        <dsp:cNvSpPr/>
      </dsp:nvSpPr>
      <dsp:spPr>
        <a:xfrm>
          <a:off x="1344133" y="483422"/>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C2C55B-3B02-46E9-B637-99F8891A9C7B}">
      <dsp:nvSpPr>
        <dsp:cNvPr id="0" name=""/>
        <dsp:cNvSpPr/>
      </dsp:nvSpPr>
      <dsp:spPr>
        <a:xfrm>
          <a:off x="849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a:t>Act as second point of contact, usually in exam room at the time of appointment</a:t>
          </a:r>
        </a:p>
      </dsp:txBody>
      <dsp:txXfrm>
        <a:off x="849133" y="1598662"/>
        <a:ext cx="1800000" cy="720000"/>
      </dsp:txXfrm>
    </dsp:sp>
    <dsp:sp modelId="{BDEC5F34-DAC9-474B-BDB4-5543C10B63FE}">
      <dsp:nvSpPr>
        <dsp:cNvPr id="0" name=""/>
        <dsp:cNvSpPr/>
      </dsp:nvSpPr>
      <dsp:spPr>
        <a:xfrm>
          <a:off x="3459133" y="483422"/>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2667E4-17EE-402A-8AF8-FC5389381950}">
      <dsp:nvSpPr>
        <dsp:cNvPr id="0" name=""/>
        <dsp:cNvSpPr/>
      </dsp:nvSpPr>
      <dsp:spPr>
        <a:xfrm>
          <a:off x="2964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a:t>Educate client on importance of preventive care</a:t>
          </a:r>
        </a:p>
      </dsp:txBody>
      <dsp:txXfrm>
        <a:off x="2964133" y="1598662"/>
        <a:ext cx="1800000" cy="720000"/>
      </dsp:txXfrm>
    </dsp:sp>
    <dsp:sp modelId="{4B0F9D58-06FD-46C7-B276-F8513FC31143}">
      <dsp:nvSpPr>
        <dsp:cNvPr id="0" name=""/>
        <dsp:cNvSpPr/>
      </dsp:nvSpPr>
      <dsp:spPr>
        <a:xfrm>
          <a:off x="5574133" y="483422"/>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A9D352-E105-4E8F-A10F-6663069A5A05}">
      <dsp:nvSpPr>
        <dsp:cNvPr id="0" name=""/>
        <dsp:cNvSpPr/>
      </dsp:nvSpPr>
      <dsp:spPr>
        <a:xfrm>
          <a:off x="5079133" y="1598662"/>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a:t>Discuss plan details with clients</a:t>
          </a:r>
        </a:p>
      </dsp:txBody>
      <dsp:txXfrm>
        <a:off x="5079133" y="1598662"/>
        <a:ext cx="1800000" cy="720000"/>
      </dsp:txXfrm>
    </dsp:sp>
    <dsp:sp modelId="{7D56AB8E-C18C-4324-9500-B4511A6D1C1B}">
      <dsp:nvSpPr>
        <dsp:cNvPr id="0" name=""/>
        <dsp:cNvSpPr/>
      </dsp:nvSpPr>
      <dsp:spPr>
        <a:xfrm>
          <a:off x="1344133" y="2768662"/>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E3E0143-B361-4B87-A3EC-4A0839FBE2CA}">
      <dsp:nvSpPr>
        <dsp:cNvPr id="0" name=""/>
        <dsp:cNvSpPr/>
      </dsp:nvSpPr>
      <dsp:spPr>
        <a:xfrm>
          <a:off x="849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a:t>Share success stories</a:t>
          </a:r>
        </a:p>
      </dsp:txBody>
      <dsp:txXfrm>
        <a:off x="849133" y="3883901"/>
        <a:ext cx="1800000" cy="720000"/>
      </dsp:txXfrm>
    </dsp:sp>
    <dsp:sp modelId="{E5FE740D-BEAC-46EE-8B07-71A43A93A10C}">
      <dsp:nvSpPr>
        <dsp:cNvPr id="0" name=""/>
        <dsp:cNvSpPr/>
      </dsp:nvSpPr>
      <dsp:spPr>
        <a:xfrm>
          <a:off x="3459133" y="2768662"/>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582D05-2948-4519-B604-C2BC3E02C05C}">
      <dsp:nvSpPr>
        <dsp:cNvPr id="0" name=""/>
        <dsp:cNvSpPr/>
      </dsp:nvSpPr>
      <dsp:spPr>
        <a:xfrm>
          <a:off x="2964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a:t>Communicate follow-up schedule to receptionist</a:t>
          </a:r>
        </a:p>
      </dsp:txBody>
      <dsp:txXfrm>
        <a:off x="2964133" y="3883901"/>
        <a:ext cx="1800000" cy="720000"/>
      </dsp:txXfrm>
    </dsp:sp>
    <dsp:sp modelId="{010CB074-33A2-42CC-88F4-916E2CAC6297}">
      <dsp:nvSpPr>
        <dsp:cNvPr id="0" name=""/>
        <dsp:cNvSpPr/>
      </dsp:nvSpPr>
      <dsp:spPr>
        <a:xfrm>
          <a:off x="5574133" y="2768662"/>
          <a:ext cx="810000" cy="81000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2887C3-424D-40F2-9E26-3A71883C605A}">
      <dsp:nvSpPr>
        <dsp:cNvPr id="0" name=""/>
        <dsp:cNvSpPr/>
      </dsp:nvSpPr>
      <dsp:spPr>
        <a:xfrm>
          <a:off x="5079133" y="388390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dirty="0"/>
            <a:t>Conduct client calls to ensure plan services are redeemed</a:t>
          </a:r>
        </a:p>
      </dsp:txBody>
      <dsp:txXfrm>
        <a:off x="5079133" y="3883901"/>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11/15/24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11/15/24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B29B0-B663-49FA-86CE-B5D5AA87DB52}"/>
              </a:ext>
            </a:extLst>
          </p:cNvPr>
          <p:cNvSpPr>
            <a:spLocks noGrp="1"/>
          </p:cNvSpPr>
          <p:nvPr>
            <p:ph type="ctrTitle"/>
          </p:nvPr>
        </p:nvSpPr>
        <p:spPr/>
        <p:txBody>
          <a:bodyPr/>
          <a:lstStyle/>
          <a:p>
            <a:r>
              <a:rPr lang="en-US" dirty="0"/>
              <a:t>Care Companion Plans Team Introduction</a:t>
            </a:r>
          </a:p>
        </p:txBody>
      </p:sp>
      <p:sp>
        <p:nvSpPr>
          <p:cNvPr id="3" name="Subtitle 2">
            <a:extLst>
              <a:ext uri="{FF2B5EF4-FFF2-40B4-BE49-F238E27FC236}">
                <a16:creationId xmlns:a16="http://schemas.microsoft.com/office/drawing/2014/main" id="{7F6BDFCE-44AF-4789-9E7D-72BD6C287C88}"/>
              </a:ext>
            </a:extLst>
          </p:cNvPr>
          <p:cNvSpPr>
            <a:spLocks noGrp="1"/>
          </p:cNvSpPr>
          <p:nvPr>
            <p:ph type="subTitle" idx="1"/>
          </p:nvPr>
        </p:nvSpPr>
        <p:spPr/>
        <p:txBody>
          <a:bodyPr/>
          <a:lstStyle/>
          <a:p>
            <a:pPr algn="ctr"/>
            <a:r>
              <a:rPr lang="en-US" dirty="0"/>
              <a:t>Why we offer plans, and how every one of you is a key player to our success! </a:t>
            </a:r>
          </a:p>
        </p:txBody>
      </p:sp>
    </p:spTree>
    <p:extLst>
      <p:ext uri="{BB962C8B-B14F-4D97-AF65-F5344CB8AC3E}">
        <p14:creationId xmlns:p14="http://schemas.microsoft.com/office/powerpoint/2010/main" val="1415677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018CC9-C99A-4B61-9A64-B1D1BC7B6179}"/>
              </a:ext>
            </a:extLst>
          </p:cNvPr>
          <p:cNvSpPr>
            <a:spLocks noGrp="1"/>
          </p:cNvSpPr>
          <p:nvPr>
            <p:ph type="title"/>
          </p:nvPr>
        </p:nvSpPr>
        <p:spPr/>
        <p:txBody>
          <a:bodyPr>
            <a:normAutofit/>
          </a:bodyPr>
          <a:lstStyle/>
          <a:p>
            <a:r>
              <a:rPr lang="en-US" dirty="0">
                <a:solidFill>
                  <a:schemeClr val="tx2"/>
                </a:solidFill>
              </a:rPr>
              <a:t>Pet Eligibility Requirements</a:t>
            </a:r>
          </a:p>
        </p:txBody>
      </p:sp>
      <p:graphicFrame>
        <p:nvGraphicFramePr>
          <p:cNvPr id="20" name="Content Placeholder 4">
            <a:extLst>
              <a:ext uri="{FF2B5EF4-FFF2-40B4-BE49-F238E27FC236}">
                <a16:creationId xmlns:a16="http://schemas.microsoft.com/office/drawing/2014/main" id="{E12FE0F8-29E2-46A2-98D0-70CDC838EE72}"/>
              </a:ext>
            </a:extLst>
          </p:cNvPr>
          <p:cNvGraphicFramePr>
            <a:graphicFrameLocks noGrp="1"/>
          </p:cNvGraphicFramePr>
          <p:nvPr>
            <p:ph idx="1"/>
            <p:extLst>
              <p:ext uri="{D42A27DB-BD31-4B8C-83A1-F6EECF244321}">
                <p14:modId xmlns:p14="http://schemas.microsoft.com/office/powerpoint/2010/main" val="2812482026"/>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3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D69883C-E908-428E-823B-A7F585BCFB61}"/>
              </a:ext>
            </a:extLst>
          </p:cNvPr>
          <p:cNvSpPr>
            <a:spLocks noGrp="1"/>
          </p:cNvSpPr>
          <p:nvPr>
            <p:ph type="title"/>
          </p:nvPr>
        </p:nvSpPr>
        <p:spPr/>
        <p:txBody>
          <a:bodyPr>
            <a:normAutofit/>
          </a:bodyPr>
          <a:lstStyle/>
          <a:p>
            <a:r>
              <a:rPr lang="en-US" sz="3300" dirty="0"/>
              <a:t>Our success comes not only from enrolling pets on plans, but also from timely delivery of Care Companion Plan services</a:t>
            </a:r>
          </a:p>
        </p:txBody>
      </p:sp>
      <p:graphicFrame>
        <p:nvGraphicFramePr>
          <p:cNvPr id="19" name="Content Placeholder 7">
            <a:extLst>
              <a:ext uri="{FF2B5EF4-FFF2-40B4-BE49-F238E27FC236}">
                <a16:creationId xmlns:a16="http://schemas.microsoft.com/office/drawing/2014/main" id="{D20D8BC1-C82F-4535-8514-B7C00E75D375}"/>
              </a:ext>
            </a:extLst>
          </p:cNvPr>
          <p:cNvGraphicFramePr>
            <a:graphicFrameLocks noGrp="1"/>
          </p:cNvGraphicFramePr>
          <p:nvPr>
            <p:ph idx="1"/>
            <p:extLst>
              <p:ext uri="{D42A27DB-BD31-4B8C-83A1-F6EECF244321}">
                <p14:modId xmlns:p14="http://schemas.microsoft.com/office/powerpoint/2010/main" val="132065515"/>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475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3874F4E-8F73-4689-8EDF-200C9C5884B7}"/>
              </a:ext>
            </a:extLst>
          </p:cNvPr>
          <p:cNvSpPr>
            <a:spLocks noGrp="1"/>
          </p:cNvSpPr>
          <p:nvPr>
            <p:ph type="title"/>
          </p:nvPr>
        </p:nvSpPr>
        <p:spPr>
          <a:xfrm>
            <a:off x="252919" y="1123837"/>
            <a:ext cx="2947482" cy="4601183"/>
          </a:xfrm>
        </p:spPr>
        <p:txBody>
          <a:bodyPr>
            <a:normAutofit/>
          </a:bodyPr>
          <a:lstStyle/>
          <a:p>
            <a:r>
              <a:rPr lang="en-US"/>
              <a:t>Plan Upgrading or Downgrading &amp; Renewals</a:t>
            </a:r>
            <a:endParaRPr lang="en-US" dirty="0"/>
          </a:p>
        </p:txBody>
      </p:sp>
      <p:graphicFrame>
        <p:nvGraphicFramePr>
          <p:cNvPr id="12" name="Content Placeholder 9">
            <a:extLst>
              <a:ext uri="{FF2B5EF4-FFF2-40B4-BE49-F238E27FC236}">
                <a16:creationId xmlns:a16="http://schemas.microsoft.com/office/drawing/2014/main" id="{08E5432F-7019-414E-8C31-1A693E61E298}"/>
              </a:ext>
            </a:extLst>
          </p:cNvPr>
          <p:cNvGraphicFramePr>
            <a:graphicFrameLocks noGrp="1"/>
          </p:cNvGraphicFramePr>
          <p:nvPr>
            <p:ph idx="1"/>
            <p:extLst>
              <p:ext uri="{D42A27DB-BD31-4B8C-83A1-F6EECF244321}">
                <p14:modId xmlns:p14="http://schemas.microsoft.com/office/powerpoint/2010/main" val="326483715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109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D665BFE-E7C9-4A37-BF57-18644FB48100}"/>
              </a:ext>
            </a:extLst>
          </p:cNvPr>
          <p:cNvSpPr>
            <a:spLocks noGrp="1"/>
          </p:cNvSpPr>
          <p:nvPr>
            <p:ph type="title"/>
          </p:nvPr>
        </p:nvSpPr>
        <p:spPr>
          <a:xfrm>
            <a:off x="1600754" y="1087374"/>
            <a:ext cx="8983489" cy="1000978"/>
          </a:xfrm>
        </p:spPr>
        <p:txBody>
          <a:bodyPr>
            <a:normAutofit/>
          </a:bodyPr>
          <a:lstStyle/>
          <a:p>
            <a:r>
              <a:rPr lang="en-US"/>
              <a:t>Plan Cancellation</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80C19EBF-5366-4E82-8272-5D2763C5D541}"/>
              </a:ext>
            </a:extLst>
          </p:cNvPr>
          <p:cNvSpPr>
            <a:spLocks noGrp="1"/>
          </p:cNvSpPr>
          <p:nvPr>
            <p:ph idx="1"/>
          </p:nvPr>
        </p:nvSpPr>
        <p:spPr>
          <a:xfrm>
            <a:off x="1600753" y="2535446"/>
            <a:ext cx="8983489" cy="3554457"/>
          </a:xfrm>
        </p:spPr>
        <p:txBody>
          <a:bodyPr>
            <a:normAutofit/>
          </a:bodyPr>
          <a:lstStyle/>
          <a:p>
            <a:r>
              <a:rPr lang="en-US" dirty="0">
                <a:solidFill>
                  <a:srgbClr val="000000"/>
                </a:solidFill>
              </a:rPr>
              <a:t>The client is responsible for whichever amount is less to cancel the plan:</a:t>
            </a:r>
          </a:p>
          <a:p>
            <a:pPr lvl="1"/>
            <a:r>
              <a:rPr lang="en-US" dirty="0">
                <a:solidFill>
                  <a:srgbClr val="000000"/>
                </a:solidFill>
              </a:rPr>
              <a:t>Remaining payments left  on the current year plan (12 month agreement)</a:t>
            </a:r>
          </a:p>
          <a:p>
            <a:pPr lvl="1"/>
            <a:r>
              <a:rPr lang="en-US" dirty="0">
                <a:solidFill>
                  <a:srgbClr val="000000"/>
                </a:solidFill>
              </a:rPr>
              <a:t>The full retail value of services used under the plan minus the payments made into the current year on the plan</a:t>
            </a:r>
          </a:p>
          <a:p>
            <a:r>
              <a:rPr lang="en-US" dirty="0">
                <a:solidFill>
                  <a:srgbClr val="000000"/>
                </a:solidFill>
              </a:rPr>
              <a:t>Plans are not transferrable to new owners</a:t>
            </a:r>
          </a:p>
          <a:p>
            <a:r>
              <a:rPr lang="en-US" dirty="0">
                <a:solidFill>
                  <a:srgbClr val="000000"/>
                </a:solidFill>
              </a:rPr>
              <a:t>Plans are not transferrable to other pets in the same family</a:t>
            </a:r>
          </a:p>
          <a:p>
            <a:r>
              <a:rPr lang="en-US" dirty="0">
                <a:solidFill>
                  <a:srgbClr val="000000"/>
                </a:solidFill>
              </a:rPr>
              <a:t>If a pet passes away, inform your Principal DVM and Practice Manager to determine how best to handle plans on a case-by-case basis</a:t>
            </a:r>
          </a:p>
        </p:txBody>
      </p:sp>
    </p:spTree>
    <p:extLst>
      <p:ext uri="{BB962C8B-B14F-4D97-AF65-F5344CB8AC3E}">
        <p14:creationId xmlns:p14="http://schemas.microsoft.com/office/powerpoint/2010/main" val="2584358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3" name="Rectangle 12">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92253C23-0CDF-4E04-BAAF-6B53EF78EC21}"/>
              </a:ext>
            </a:extLst>
          </p:cNvPr>
          <p:cNvSpPr>
            <a:spLocks noGrp="1"/>
          </p:cNvSpPr>
          <p:nvPr>
            <p:ph type="title"/>
          </p:nvPr>
        </p:nvSpPr>
        <p:spPr>
          <a:xfrm>
            <a:off x="3722622" y="1298448"/>
            <a:ext cx="7187529" cy="2951819"/>
          </a:xfrm>
        </p:spPr>
        <p:txBody>
          <a:bodyPr vert="horz" lIns="91440" tIns="45720" rIns="91440" bIns="45720" rtlCol="0" anchor="b">
            <a:normAutofit/>
          </a:bodyPr>
          <a:lstStyle/>
          <a:p>
            <a:r>
              <a:rPr lang="en-US" sz="5000" spc="-100"/>
              <a:t>How You Play an Important Part of Care Companion Plan Education</a:t>
            </a:r>
          </a:p>
        </p:txBody>
      </p:sp>
      <p:sp>
        <p:nvSpPr>
          <p:cNvPr id="7" name="Rectangle 16">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18">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289875"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418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DD2FA-3963-462F-83F6-DA802EE77419}"/>
              </a:ext>
            </a:extLst>
          </p:cNvPr>
          <p:cNvSpPr>
            <a:spLocks noGrp="1"/>
          </p:cNvSpPr>
          <p:nvPr>
            <p:ph type="title"/>
          </p:nvPr>
        </p:nvSpPr>
        <p:spPr>
          <a:xfrm>
            <a:off x="252919" y="1123837"/>
            <a:ext cx="2947482" cy="4601183"/>
          </a:xfrm>
        </p:spPr>
        <p:txBody>
          <a:bodyPr>
            <a:normAutofit/>
          </a:bodyPr>
          <a:lstStyle/>
          <a:p>
            <a:r>
              <a:rPr lang="en-US"/>
              <a:t>Veterinarians</a:t>
            </a:r>
            <a:br>
              <a:rPr lang="en-US"/>
            </a:br>
            <a:endParaRPr lang="en-US" dirty="0"/>
          </a:p>
        </p:txBody>
      </p:sp>
      <p:graphicFrame>
        <p:nvGraphicFramePr>
          <p:cNvPr id="5" name="Content Placeholder 2">
            <a:extLst>
              <a:ext uri="{FF2B5EF4-FFF2-40B4-BE49-F238E27FC236}">
                <a16:creationId xmlns:a16="http://schemas.microsoft.com/office/drawing/2014/main" id="{8D1E4D3D-3C27-4FFD-A71B-4362DB68905B}"/>
              </a:ext>
            </a:extLst>
          </p:cNvPr>
          <p:cNvGraphicFramePr>
            <a:graphicFrameLocks noGrp="1"/>
          </p:cNvGraphicFramePr>
          <p:nvPr>
            <p:ph idx="1"/>
            <p:extLst>
              <p:ext uri="{D42A27DB-BD31-4B8C-83A1-F6EECF244321}">
                <p14:modId xmlns:p14="http://schemas.microsoft.com/office/powerpoint/2010/main" val="170997401"/>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02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99D47-E64C-4F9E-8FD4-1153861ADA16}"/>
              </a:ext>
            </a:extLst>
          </p:cNvPr>
          <p:cNvSpPr>
            <a:spLocks noGrp="1"/>
          </p:cNvSpPr>
          <p:nvPr>
            <p:ph type="title"/>
          </p:nvPr>
        </p:nvSpPr>
        <p:spPr/>
        <p:txBody>
          <a:bodyPr>
            <a:normAutofit/>
          </a:bodyPr>
          <a:lstStyle/>
          <a:p>
            <a:r>
              <a:rPr lang="en-US" dirty="0"/>
              <a:t>Receptionists</a:t>
            </a:r>
          </a:p>
        </p:txBody>
      </p:sp>
      <p:graphicFrame>
        <p:nvGraphicFramePr>
          <p:cNvPr id="5" name="Content Placeholder 2">
            <a:extLst>
              <a:ext uri="{FF2B5EF4-FFF2-40B4-BE49-F238E27FC236}">
                <a16:creationId xmlns:a16="http://schemas.microsoft.com/office/drawing/2014/main" id="{710134B7-50F5-44EA-85FE-646D72C09BD5}"/>
              </a:ext>
            </a:extLst>
          </p:cNvPr>
          <p:cNvGraphicFramePr>
            <a:graphicFrameLocks noGrp="1"/>
          </p:cNvGraphicFramePr>
          <p:nvPr>
            <p:ph idx="1"/>
            <p:extLst>
              <p:ext uri="{D42A27DB-BD31-4B8C-83A1-F6EECF244321}">
                <p14:modId xmlns:p14="http://schemas.microsoft.com/office/powerpoint/2010/main" val="1505111827"/>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263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1D62C-3313-46FB-9538-D475C278C924}"/>
              </a:ext>
            </a:extLst>
          </p:cNvPr>
          <p:cNvSpPr>
            <a:spLocks noGrp="1"/>
          </p:cNvSpPr>
          <p:nvPr>
            <p:ph type="title"/>
          </p:nvPr>
        </p:nvSpPr>
        <p:spPr>
          <a:xfrm>
            <a:off x="252919" y="1123837"/>
            <a:ext cx="2947482" cy="4601183"/>
          </a:xfrm>
        </p:spPr>
        <p:txBody>
          <a:bodyPr>
            <a:normAutofit/>
          </a:bodyPr>
          <a:lstStyle/>
          <a:p>
            <a:r>
              <a:rPr lang="en-US"/>
              <a:t>Technicians and Assistants</a:t>
            </a:r>
          </a:p>
        </p:txBody>
      </p:sp>
      <p:graphicFrame>
        <p:nvGraphicFramePr>
          <p:cNvPr id="5" name="Content Placeholder 2">
            <a:extLst>
              <a:ext uri="{FF2B5EF4-FFF2-40B4-BE49-F238E27FC236}">
                <a16:creationId xmlns:a16="http://schemas.microsoft.com/office/drawing/2014/main" id="{BAA7F930-9C10-4631-8D3D-74C844B75D2C}"/>
              </a:ext>
            </a:extLst>
          </p:cNvPr>
          <p:cNvGraphicFramePr>
            <a:graphicFrameLocks noGrp="1"/>
          </p:cNvGraphicFramePr>
          <p:nvPr>
            <p:ph idx="1"/>
            <p:extLst>
              <p:ext uri="{D42A27DB-BD31-4B8C-83A1-F6EECF244321}">
                <p14:modId xmlns:p14="http://schemas.microsoft.com/office/powerpoint/2010/main" val="319813778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609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BABFF-E543-4A4B-ACBC-5ABC7A573505}"/>
              </a:ext>
            </a:extLst>
          </p:cNvPr>
          <p:cNvSpPr>
            <a:spLocks noGrp="1"/>
          </p:cNvSpPr>
          <p:nvPr>
            <p:ph type="title"/>
          </p:nvPr>
        </p:nvSpPr>
        <p:spPr/>
        <p:txBody>
          <a:bodyPr>
            <a:normAutofit/>
          </a:bodyPr>
          <a:lstStyle/>
          <a:p>
            <a:r>
              <a:rPr lang="en-US">
                <a:solidFill>
                  <a:schemeClr val="bg1"/>
                </a:solidFill>
              </a:rPr>
              <a:t>Marketing Tools</a:t>
            </a:r>
          </a:p>
        </p:txBody>
      </p:sp>
      <p:graphicFrame>
        <p:nvGraphicFramePr>
          <p:cNvPr id="7" name="Content Placeholder 2">
            <a:extLst>
              <a:ext uri="{FF2B5EF4-FFF2-40B4-BE49-F238E27FC236}">
                <a16:creationId xmlns:a16="http://schemas.microsoft.com/office/drawing/2014/main" id="{6F4A12E9-2565-44BE-BF10-4834F25FFF46}"/>
              </a:ext>
            </a:extLst>
          </p:cNvPr>
          <p:cNvGraphicFramePr>
            <a:graphicFrameLocks noGrp="1"/>
          </p:cNvGraphicFramePr>
          <p:nvPr>
            <p:ph idx="1"/>
            <p:extLst>
              <p:ext uri="{D42A27DB-BD31-4B8C-83A1-F6EECF244321}">
                <p14:modId xmlns:p14="http://schemas.microsoft.com/office/powerpoint/2010/main" val="1536383624"/>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7665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6" name="Rectangle 30">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38" name="Rectangle 32">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091436C0-836E-4434-B771-16496711EA08}"/>
              </a:ext>
            </a:extLst>
          </p:cNvPr>
          <p:cNvSpPr>
            <a:spLocks noGrp="1"/>
          </p:cNvSpPr>
          <p:nvPr>
            <p:ph type="title" idx="4294967295"/>
          </p:nvPr>
        </p:nvSpPr>
        <p:spPr>
          <a:xfrm>
            <a:off x="1600754" y="1087374"/>
            <a:ext cx="8983489" cy="1000978"/>
          </a:xfrm>
        </p:spPr>
        <p:txBody>
          <a:bodyPr vert="horz" lIns="91440" tIns="45720" rIns="91440" bIns="45720" rtlCol="0" anchor="ctr">
            <a:normAutofit/>
          </a:bodyPr>
          <a:lstStyle/>
          <a:p>
            <a:r>
              <a:rPr lang="en-US"/>
              <a:t>Communication and Marketing Opportunities</a:t>
            </a:r>
          </a:p>
        </p:txBody>
      </p:sp>
      <p:sp>
        <p:nvSpPr>
          <p:cNvPr id="37" name="Rectangle 36">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9" name="Rectangle 38">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1" name="Rectangle 40">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0" name="Content Placeholder 2">
            <a:extLst>
              <a:ext uri="{FF2B5EF4-FFF2-40B4-BE49-F238E27FC236}">
                <a16:creationId xmlns:a16="http://schemas.microsoft.com/office/drawing/2014/main" id="{A40199A4-798C-4C8A-B168-A7E34D6FEE5E}"/>
              </a:ext>
            </a:extLst>
          </p:cNvPr>
          <p:cNvSpPr>
            <a:spLocks noGrp="1"/>
          </p:cNvSpPr>
          <p:nvPr>
            <p:ph idx="4294967295"/>
          </p:nvPr>
        </p:nvSpPr>
        <p:spPr>
          <a:xfrm>
            <a:off x="1600753" y="2535446"/>
            <a:ext cx="8983489" cy="3554457"/>
          </a:xfrm>
        </p:spPr>
        <p:txBody>
          <a:bodyPr vert="horz" lIns="91440" tIns="45720" rIns="91440" bIns="45720" rtlCol="0" anchor="ctr">
            <a:normAutofit/>
          </a:bodyPr>
          <a:lstStyle/>
          <a:p>
            <a:r>
              <a:rPr lang="en-US">
                <a:solidFill>
                  <a:srgbClr val="000000"/>
                </a:solidFill>
              </a:rPr>
              <a:t>On the phone</a:t>
            </a:r>
          </a:p>
          <a:p>
            <a:pPr lvl="1"/>
            <a:r>
              <a:rPr lang="en-US">
                <a:solidFill>
                  <a:srgbClr val="000000"/>
                </a:solidFill>
              </a:rPr>
              <a:t>When clients call in to schedule an appointment</a:t>
            </a:r>
          </a:p>
          <a:p>
            <a:pPr lvl="1"/>
            <a:r>
              <a:rPr lang="en-US">
                <a:solidFill>
                  <a:srgbClr val="000000"/>
                </a:solidFill>
              </a:rPr>
              <a:t>Potential new clients/price shoppers </a:t>
            </a:r>
          </a:p>
          <a:p>
            <a:r>
              <a:rPr lang="en-US">
                <a:solidFill>
                  <a:srgbClr val="000000"/>
                </a:solidFill>
              </a:rPr>
              <a:t>In the lobby</a:t>
            </a:r>
          </a:p>
          <a:p>
            <a:pPr lvl="1"/>
            <a:r>
              <a:rPr lang="en-US">
                <a:solidFill>
                  <a:srgbClr val="000000"/>
                </a:solidFill>
              </a:rPr>
              <a:t>Clients arriving for an appointment</a:t>
            </a:r>
          </a:p>
          <a:p>
            <a:pPr lvl="1"/>
            <a:r>
              <a:rPr lang="en-US">
                <a:solidFill>
                  <a:srgbClr val="000000"/>
                </a:solidFill>
              </a:rPr>
              <a:t>Picking up food or medication</a:t>
            </a:r>
          </a:p>
          <a:p>
            <a:pPr lvl="1"/>
            <a:r>
              <a:rPr lang="en-US">
                <a:solidFill>
                  <a:srgbClr val="000000"/>
                </a:solidFill>
              </a:rPr>
              <a:t>Walk-ins seeking information about hospital</a:t>
            </a:r>
          </a:p>
          <a:p>
            <a:r>
              <a:rPr lang="en-US">
                <a:solidFill>
                  <a:srgbClr val="000000"/>
                </a:solidFill>
              </a:rPr>
              <a:t>In the exam room</a:t>
            </a:r>
          </a:p>
          <a:p>
            <a:pPr lvl="1"/>
            <a:r>
              <a:rPr lang="en-US">
                <a:solidFill>
                  <a:srgbClr val="000000"/>
                </a:solidFill>
              </a:rPr>
              <a:t>For pets being seen</a:t>
            </a:r>
          </a:p>
          <a:p>
            <a:pPr lvl="1"/>
            <a:r>
              <a:rPr lang="en-US">
                <a:solidFill>
                  <a:srgbClr val="000000"/>
                </a:solidFill>
              </a:rPr>
              <a:t>For additional pets in the same household</a:t>
            </a:r>
          </a:p>
          <a:p>
            <a:pPr marL="502920" lvl="1"/>
            <a:endParaRPr lang="en-US">
              <a:solidFill>
                <a:srgbClr val="000000"/>
              </a:solidFill>
            </a:endParaRPr>
          </a:p>
        </p:txBody>
      </p:sp>
    </p:spTree>
    <p:extLst>
      <p:ext uri="{BB962C8B-B14F-4D97-AF65-F5344CB8AC3E}">
        <p14:creationId xmlns:p14="http://schemas.microsoft.com/office/powerpoint/2010/main" val="3722478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le 3">
            <a:extLst>
              <a:ext uri="{FF2B5EF4-FFF2-40B4-BE49-F238E27FC236}">
                <a16:creationId xmlns:a16="http://schemas.microsoft.com/office/drawing/2014/main" id="{0713F2FA-37B7-436E-B665-B27DC56E83CC}"/>
              </a:ext>
            </a:extLst>
          </p:cNvPr>
          <p:cNvSpPr>
            <a:spLocks noGrp="1"/>
          </p:cNvSpPr>
          <p:nvPr>
            <p:ph type="title"/>
          </p:nvPr>
        </p:nvSpPr>
        <p:spPr>
          <a:xfrm>
            <a:off x="1600754" y="1087374"/>
            <a:ext cx="8983489" cy="1000978"/>
          </a:xfrm>
        </p:spPr>
        <p:txBody>
          <a:bodyPr>
            <a:normAutofit/>
          </a:bodyPr>
          <a:lstStyle/>
          <a:p>
            <a:r>
              <a:rPr lang="en-US" dirty="0"/>
              <a:t>The Focus of Today’s Meeting</a:t>
            </a:r>
          </a:p>
        </p:txBody>
      </p:sp>
      <p:sp>
        <p:nvSpPr>
          <p:cNvPr id="14" name="Rectangle 13">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Content Placeholder 4">
            <a:extLst>
              <a:ext uri="{FF2B5EF4-FFF2-40B4-BE49-F238E27FC236}">
                <a16:creationId xmlns:a16="http://schemas.microsoft.com/office/drawing/2014/main" id="{AEF33CB6-E02A-4FAE-BC81-D01733CD33FB}"/>
              </a:ext>
            </a:extLst>
          </p:cNvPr>
          <p:cNvSpPr>
            <a:spLocks noGrp="1"/>
          </p:cNvSpPr>
          <p:nvPr>
            <p:ph idx="1"/>
          </p:nvPr>
        </p:nvSpPr>
        <p:spPr>
          <a:xfrm>
            <a:off x="1600753" y="2535446"/>
            <a:ext cx="8983489" cy="3554457"/>
          </a:xfrm>
        </p:spPr>
        <p:txBody>
          <a:bodyPr>
            <a:normAutofit/>
          </a:bodyPr>
          <a:lstStyle/>
          <a:p>
            <a:r>
              <a:rPr lang="en-US" dirty="0">
                <a:solidFill>
                  <a:srgbClr val="000000"/>
                </a:solidFill>
              </a:rPr>
              <a:t>Understand what preventive healthcare plans are and why we have chosen to offer them to our clients</a:t>
            </a:r>
          </a:p>
          <a:p>
            <a:r>
              <a:rPr lang="en-US" dirty="0">
                <a:solidFill>
                  <a:srgbClr val="000000"/>
                </a:solidFill>
              </a:rPr>
              <a:t>Become familiar with the basic components of these plans and how they work</a:t>
            </a:r>
          </a:p>
          <a:p>
            <a:r>
              <a:rPr lang="en-US" dirty="0">
                <a:solidFill>
                  <a:srgbClr val="000000"/>
                </a:solidFill>
              </a:rPr>
              <a:t>Learn the roles and responsibilities for each person in the hospital and how you can help these plans make a difference in the lives of our patients </a:t>
            </a:r>
          </a:p>
          <a:p>
            <a:r>
              <a:rPr lang="en-US" dirty="0">
                <a:solidFill>
                  <a:srgbClr val="000000"/>
                </a:solidFill>
              </a:rPr>
              <a:t>See and hear about marking initiatives and materials we currently have available to use</a:t>
            </a:r>
          </a:p>
          <a:p>
            <a:r>
              <a:rPr lang="en-US" dirty="0">
                <a:solidFill>
                  <a:srgbClr val="000000"/>
                </a:solidFill>
              </a:rPr>
              <a:t>Look at suggestions for communicating about plans with pet owners</a:t>
            </a:r>
          </a:p>
          <a:p>
            <a:endParaRPr lang="en-US" dirty="0">
              <a:solidFill>
                <a:srgbClr val="000000"/>
              </a:solidFill>
            </a:endParaRPr>
          </a:p>
        </p:txBody>
      </p:sp>
    </p:spTree>
    <p:extLst>
      <p:ext uri="{BB962C8B-B14F-4D97-AF65-F5344CB8AC3E}">
        <p14:creationId xmlns:p14="http://schemas.microsoft.com/office/powerpoint/2010/main" val="3005276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3524F-A7A3-482D-8710-66564D698BB0}"/>
              </a:ext>
            </a:extLst>
          </p:cNvPr>
          <p:cNvSpPr>
            <a:spLocks noGrp="1"/>
          </p:cNvSpPr>
          <p:nvPr>
            <p:ph type="title"/>
          </p:nvPr>
        </p:nvSpPr>
        <p:spPr/>
        <p:txBody>
          <a:bodyPr/>
          <a:lstStyle/>
          <a:p>
            <a:r>
              <a:rPr lang="en-US" dirty="0"/>
              <a:t>Conversation starters</a:t>
            </a:r>
          </a:p>
        </p:txBody>
      </p:sp>
      <p:sp>
        <p:nvSpPr>
          <p:cNvPr id="3" name="Content Placeholder 2">
            <a:extLst>
              <a:ext uri="{FF2B5EF4-FFF2-40B4-BE49-F238E27FC236}">
                <a16:creationId xmlns:a16="http://schemas.microsoft.com/office/drawing/2014/main" id="{F5E4BCF9-F6CD-4610-BEC4-59F3C183FBB8}"/>
              </a:ext>
            </a:extLst>
          </p:cNvPr>
          <p:cNvSpPr>
            <a:spLocks noGrp="1"/>
          </p:cNvSpPr>
          <p:nvPr>
            <p:ph sz="half" idx="1"/>
          </p:nvPr>
        </p:nvSpPr>
        <p:spPr/>
        <p:txBody>
          <a:bodyPr>
            <a:normAutofit/>
          </a:bodyPr>
          <a:lstStyle/>
          <a:p>
            <a:r>
              <a:rPr lang="en-US" dirty="0">
                <a:solidFill>
                  <a:schemeClr val="tx2">
                    <a:lumMod val="50000"/>
                  </a:schemeClr>
                </a:solidFill>
              </a:rPr>
              <a:t>“We have an awesome new way to help our clients keep their pets healthy and manage veterinary costs with preventive healthcare plans.  These are annual packages of preventive care items and other services designed to keep your pet healthy and avoid costly illnesses.  The plans services are discounted and can be paid for in monthly installments over a one-year period.  I would be happy to send you more information, and you can also learn more on our website.”</a:t>
            </a:r>
            <a:endParaRPr lang="en-US" dirty="0"/>
          </a:p>
        </p:txBody>
      </p:sp>
      <p:sp>
        <p:nvSpPr>
          <p:cNvPr id="4" name="Content Placeholder 3">
            <a:extLst>
              <a:ext uri="{FF2B5EF4-FFF2-40B4-BE49-F238E27FC236}">
                <a16:creationId xmlns:a16="http://schemas.microsoft.com/office/drawing/2014/main" id="{F2C479DE-DFDA-464C-AF55-C5131442A7F5}"/>
              </a:ext>
            </a:extLst>
          </p:cNvPr>
          <p:cNvSpPr>
            <a:spLocks noGrp="1"/>
          </p:cNvSpPr>
          <p:nvPr>
            <p:ph sz="half" idx="2"/>
          </p:nvPr>
        </p:nvSpPr>
        <p:spPr/>
        <p:txBody>
          <a:bodyPr>
            <a:normAutofit/>
          </a:bodyPr>
          <a:lstStyle/>
          <a:p>
            <a:r>
              <a:rPr lang="en-US" dirty="0">
                <a:solidFill>
                  <a:schemeClr val="tx2">
                    <a:lumMod val="50000"/>
                  </a:schemeClr>
                </a:solidFill>
              </a:rPr>
              <a:t>“A great option is to enroll your pet in one of our Care Companion Plans.  Which include annual vaccines, parasite testing, and even annual blood work.  Our mid level plan includes an annual dental cleaning, and our senior plans include other tests and procedures.  Because we have made it possible for our clients to pay in monthly installments, and offer significant discounts on plan services, the choice is simple!”</a:t>
            </a:r>
          </a:p>
        </p:txBody>
      </p:sp>
    </p:spTree>
    <p:extLst>
      <p:ext uri="{BB962C8B-B14F-4D97-AF65-F5344CB8AC3E}">
        <p14:creationId xmlns:p14="http://schemas.microsoft.com/office/powerpoint/2010/main" val="3322640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a:extLst>
              <a:ext uri="{FF2B5EF4-FFF2-40B4-BE49-F238E27FC236}">
                <a16:creationId xmlns:a16="http://schemas.microsoft.com/office/drawing/2014/main" id="{F4D82CF7-4116-4A5E-8071-F488E7969735}"/>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What’s Next?</a:t>
            </a:r>
          </a:p>
        </p:txBody>
      </p:sp>
      <p:sp>
        <p:nvSpPr>
          <p:cNvPr id="11" name="Rectangle 10">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0680131A-6B3E-4DFA-9BC1-4EBE876BECBE}"/>
              </a:ext>
            </a:extLst>
          </p:cNvPr>
          <p:cNvSpPr>
            <a:spLocks noGrp="1"/>
          </p:cNvSpPr>
          <p:nvPr>
            <p:ph idx="1"/>
          </p:nvPr>
        </p:nvSpPr>
        <p:spPr>
          <a:xfrm>
            <a:off x="5289229" y="864108"/>
            <a:ext cx="5910677" cy="5120640"/>
          </a:xfrm>
        </p:spPr>
        <p:txBody>
          <a:bodyPr>
            <a:normAutofit/>
          </a:bodyPr>
          <a:lstStyle/>
          <a:p>
            <a:r>
              <a:rPr lang="en-US" dirty="0"/>
              <a:t>Learn about the specific plan pricing </a:t>
            </a:r>
          </a:p>
          <a:p>
            <a:r>
              <a:rPr lang="en-US" dirty="0"/>
              <a:t>Understand the difference between the plan levels</a:t>
            </a:r>
          </a:p>
          <a:p>
            <a:r>
              <a:rPr lang="en-US" dirty="0"/>
              <a:t>Train in </a:t>
            </a:r>
            <a:r>
              <a:rPr lang="en-US" dirty="0" err="1"/>
              <a:t>eVet</a:t>
            </a:r>
            <a:r>
              <a:rPr lang="en-US" dirty="0"/>
              <a:t> Practice and understand how to order up a plan for a pet</a:t>
            </a:r>
          </a:p>
          <a:p>
            <a:r>
              <a:rPr lang="en-US" dirty="0"/>
              <a:t>Individual team meetings addressing questions and concerns</a:t>
            </a:r>
          </a:p>
          <a:p>
            <a:r>
              <a:rPr lang="en-US" dirty="0"/>
              <a:t>Set realistic goals</a:t>
            </a:r>
          </a:p>
          <a:p>
            <a:r>
              <a:rPr lang="en-US" dirty="0"/>
              <a:t>Launch and succeed</a:t>
            </a:r>
          </a:p>
        </p:txBody>
      </p:sp>
      <p:sp>
        <p:nvSpPr>
          <p:cNvPr id="15" name="Rectangle 14">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70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2"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9E0268B-3BB6-4403-9B3A-49170CF90A74}"/>
              </a:ext>
            </a:extLst>
          </p:cNvPr>
          <p:cNvSpPr>
            <a:spLocks noGrp="1"/>
          </p:cNvSpPr>
          <p:nvPr>
            <p:ph type="ctrTitle"/>
          </p:nvPr>
        </p:nvSpPr>
        <p:spPr>
          <a:xfrm>
            <a:off x="1539116" y="864108"/>
            <a:ext cx="3073914" cy="5120639"/>
          </a:xfrm>
        </p:spPr>
        <p:txBody>
          <a:bodyPr vert="horz" lIns="91440" tIns="45720" rIns="91440" bIns="45720" rtlCol="0" anchor="ctr">
            <a:normAutofit/>
          </a:bodyPr>
          <a:lstStyle/>
          <a:p>
            <a:pPr algn="r"/>
            <a:r>
              <a:rPr lang="en-US" sz="3600" spc="-60">
                <a:solidFill>
                  <a:schemeClr val="tx1">
                    <a:lumMod val="85000"/>
                    <a:lumOff val="15000"/>
                  </a:schemeClr>
                </a:solidFill>
              </a:rPr>
              <a:t>Why Are We Offering Care Companion Plans</a:t>
            </a:r>
          </a:p>
        </p:txBody>
      </p:sp>
      <p:sp>
        <p:nvSpPr>
          <p:cNvPr id="14"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6" name="Straight Connector 15">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985A9A0-4A7D-4DA2-A437-DC1FCF121DB5}"/>
              </a:ext>
            </a:extLst>
          </p:cNvPr>
          <p:cNvSpPr>
            <a:spLocks noGrp="1"/>
          </p:cNvSpPr>
          <p:nvPr>
            <p:ph type="subTitle" idx="1"/>
          </p:nvPr>
        </p:nvSpPr>
        <p:spPr>
          <a:xfrm>
            <a:off x="5289229" y="864108"/>
            <a:ext cx="5910677" cy="5120640"/>
          </a:xfrm>
        </p:spPr>
        <p:txBody>
          <a:bodyPr vert="horz" lIns="91440" tIns="45720" rIns="91440" bIns="45720" rtlCol="0" anchor="ctr">
            <a:normAutofit/>
          </a:bodyPr>
          <a:lstStyle/>
          <a:p>
            <a:pPr indent="-182880">
              <a:buFont typeface="Wingdings 2" pitchFamily="18" charset="2"/>
              <a:buChar char=""/>
            </a:pPr>
            <a:r>
              <a:rPr lang="en-US">
                <a:solidFill>
                  <a:schemeClr val="tx1">
                    <a:lumMod val="65000"/>
                    <a:lumOff val="35000"/>
                  </a:schemeClr>
                </a:solidFill>
              </a:rPr>
              <a:t>To promote the importance of preventive medicine as a means to improve and extend pets’ lives</a:t>
            </a:r>
          </a:p>
          <a:p>
            <a:pPr indent="-182880">
              <a:buFont typeface="Wingdings 2" pitchFamily="18" charset="2"/>
              <a:buChar char=""/>
            </a:pPr>
            <a:r>
              <a:rPr lang="en-US">
                <a:solidFill>
                  <a:schemeClr val="tx1">
                    <a:lumMod val="65000"/>
                    <a:lumOff val="35000"/>
                  </a:schemeClr>
                </a:solidFill>
              </a:rPr>
              <a:t>To offer affordable monthly payments so owners can provide their pets with high-level wellness and preventive medicine on an ongoing basis</a:t>
            </a:r>
          </a:p>
          <a:p>
            <a:pPr indent="-182880">
              <a:buFont typeface="Wingdings 2" pitchFamily="18" charset="2"/>
              <a:buChar char=""/>
            </a:pPr>
            <a:r>
              <a:rPr lang="en-US">
                <a:solidFill>
                  <a:schemeClr val="tx1">
                    <a:lumMod val="65000"/>
                    <a:lumOff val="35000"/>
                  </a:schemeClr>
                </a:solidFill>
              </a:rPr>
              <a:t>To reduce large, unexpected client costs through early disease diagnosis and treatment</a:t>
            </a:r>
          </a:p>
          <a:p>
            <a:pPr indent="-182880">
              <a:buFont typeface="Wingdings 2" pitchFamily="18" charset="2"/>
              <a:buChar char=""/>
            </a:pPr>
            <a:endParaRPr lang="en-US">
              <a:solidFill>
                <a:schemeClr val="tx1">
                  <a:lumMod val="65000"/>
                  <a:lumOff val="35000"/>
                </a:schemeClr>
              </a:solidFill>
            </a:endParaRPr>
          </a:p>
        </p:txBody>
      </p:sp>
      <p:sp>
        <p:nvSpPr>
          <p:cNvPr id="18"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215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6BADC-A59A-47F2-A589-AEA31D4E6542}"/>
              </a:ext>
            </a:extLst>
          </p:cNvPr>
          <p:cNvSpPr>
            <a:spLocks noGrp="1"/>
          </p:cNvSpPr>
          <p:nvPr>
            <p:ph type="title"/>
          </p:nvPr>
        </p:nvSpPr>
        <p:spPr/>
        <p:txBody>
          <a:bodyPr>
            <a:normAutofit/>
          </a:bodyPr>
          <a:lstStyle/>
          <a:p>
            <a:r>
              <a:rPr lang="en-US" dirty="0">
                <a:solidFill>
                  <a:schemeClr val="tx2"/>
                </a:solidFill>
              </a:rPr>
              <a:t>Care Companion Plans Are a Win-Win Opportunity</a:t>
            </a:r>
          </a:p>
        </p:txBody>
      </p:sp>
      <p:graphicFrame>
        <p:nvGraphicFramePr>
          <p:cNvPr id="5" name="Content Placeholder 2">
            <a:extLst>
              <a:ext uri="{FF2B5EF4-FFF2-40B4-BE49-F238E27FC236}">
                <a16:creationId xmlns:a16="http://schemas.microsoft.com/office/drawing/2014/main" id="{A566C091-C640-4348-BF79-B583C8F50F39}"/>
              </a:ext>
            </a:extLst>
          </p:cNvPr>
          <p:cNvGraphicFramePr>
            <a:graphicFrameLocks noGrp="1"/>
          </p:cNvGraphicFramePr>
          <p:nvPr>
            <p:ph idx="1"/>
            <p:extLst>
              <p:ext uri="{D42A27DB-BD31-4B8C-83A1-F6EECF244321}">
                <p14:modId xmlns:p14="http://schemas.microsoft.com/office/powerpoint/2010/main" val="808585969"/>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238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9203ABB4-7E2A-4248-9FE7-4A419AFF2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126970D-C1E5-4FB1-84E8-86CB9CED1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11707367"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8AC06FDF-926C-41C3-9C5B-1B926F445F90}"/>
              </a:ext>
            </a:extLst>
          </p:cNvPr>
          <p:cNvSpPr>
            <a:spLocks noGrp="1"/>
          </p:cNvSpPr>
          <p:nvPr>
            <p:ph type="title"/>
          </p:nvPr>
        </p:nvSpPr>
        <p:spPr>
          <a:xfrm>
            <a:off x="1069848" y="4590661"/>
            <a:ext cx="10210862" cy="1065690"/>
          </a:xfrm>
        </p:spPr>
        <p:txBody>
          <a:bodyPr vert="horz" lIns="91440" tIns="45720" rIns="91440" bIns="45720" rtlCol="0" anchor="b">
            <a:normAutofit/>
          </a:bodyPr>
          <a:lstStyle/>
          <a:p>
            <a:r>
              <a:rPr lang="en-US" sz="5900" spc="-100"/>
              <a:t>The Value Equation</a:t>
            </a:r>
            <a:endParaRPr lang="en-US" sz="5900" spc="-100" dirty="0"/>
          </a:p>
        </p:txBody>
      </p:sp>
      <p:pic>
        <p:nvPicPr>
          <p:cNvPr id="5" name="Picture 4">
            <a:extLst>
              <a:ext uri="{FF2B5EF4-FFF2-40B4-BE49-F238E27FC236}">
                <a16:creationId xmlns:a16="http://schemas.microsoft.com/office/drawing/2014/main" id="{616D559F-BC90-42CA-8380-C7476F98FCE4}"/>
              </a:ext>
            </a:extLst>
          </p:cNvPr>
          <p:cNvPicPr>
            <a:picLocks noChangeAspect="1"/>
          </p:cNvPicPr>
          <p:nvPr/>
        </p:nvPicPr>
        <p:blipFill>
          <a:blip r:embed="rId2"/>
          <a:stretch>
            <a:fillRect/>
          </a:stretch>
        </p:blipFill>
        <p:spPr>
          <a:xfrm>
            <a:off x="3529954" y="484632"/>
            <a:ext cx="5717305" cy="3556755"/>
          </a:xfrm>
          <a:prstGeom prst="rect">
            <a:avLst/>
          </a:prstGeom>
        </p:spPr>
      </p:pic>
    </p:spTree>
    <p:extLst>
      <p:ext uri="{BB962C8B-B14F-4D97-AF65-F5344CB8AC3E}">
        <p14:creationId xmlns:p14="http://schemas.microsoft.com/office/powerpoint/2010/main" val="1741428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A7962-7F56-4D2A-A4D5-4022F08EB17F}"/>
              </a:ext>
            </a:extLst>
          </p:cNvPr>
          <p:cNvSpPr>
            <a:spLocks noGrp="1"/>
          </p:cNvSpPr>
          <p:nvPr>
            <p:ph type="title"/>
          </p:nvPr>
        </p:nvSpPr>
        <p:spPr/>
        <p:txBody>
          <a:bodyPr/>
          <a:lstStyle/>
          <a:p>
            <a:r>
              <a:rPr lang="en-US" dirty="0"/>
              <a:t>Care Companion Plans</a:t>
            </a:r>
          </a:p>
        </p:txBody>
      </p:sp>
      <p:sp>
        <p:nvSpPr>
          <p:cNvPr id="3" name="Text Placeholder 2">
            <a:extLst>
              <a:ext uri="{FF2B5EF4-FFF2-40B4-BE49-F238E27FC236}">
                <a16:creationId xmlns:a16="http://schemas.microsoft.com/office/drawing/2014/main" id="{46F28BE2-9866-4938-A746-F3913E602398}"/>
              </a:ext>
            </a:extLst>
          </p:cNvPr>
          <p:cNvSpPr>
            <a:spLocks noGrp="1"/>
          </p:cNvSpPr>
          <p:nvPr>
            <p:ph type="body" idx="1"/>
          </p:nvPr>
        </p:nvSpPr>
        <p:spPr>
          <a:xfrm>
            <a:off x="3867912" y="1023585"/>
            <a:ext cx="3474720" cy="793925"/>
          </a:xfrm>
        </p:spPr>
        <p:txBody>
          <a:bodyPr>
            <a:normAutofit/>
          </a:bodyPr>
          <a:lstStyle/>
          <a:p>
            <a:r>
              <a:rPr lang="en-US" sz="2800" dirty="0"/>
              <a:t>Plans for Dogs </a:t>
            </a:r>
          </a:p>
        </p:txBody>
      </p:sp>
      <p:sp>
        <p:nvSpPr>
          <p:cNvPr id="4" name="Content Placeholder 3">
            <a:extLst>
              <a:ext uri="{FF2B5EF4-FFF2-40B4-BE49-F238E27FC236}">
                <a16:creationId xmlns:a16="http://schemas.microsoft.com/office/drawing/2014/main" id="{3E39DBAD-7B4F-47B4-98AB-595FC78ED3CC}"/>
              </a:ext>
            </a:extLst>
          </p:cNvPr>
          <p:cNvSpPr>
            <a:spLocks noGrp="1"/>
          </p:cNvSpPr>
          <p:nvPr>
            <p:ph sz="half" idx="2"/>
          </p:nvPr>
        </p:nvSpPr>
        <p:spPr/>
        <p:txBody>
          <a:bodyPr/>
          <a:lstStyle/>
          <a:p>
            <a:r>
              <a:rPr lang="en-US" dirty="0"/>
              <a:t>New Friend Puppy</a:t>
            </a:r>
          </a:p>
          <a:p>
            <a:r>
              <a:rPr lang="en-US" dirty="0"/>
              <a:t>New Friend Puppy w/Spay or Neuter </a:t>
            </a:r>
          </a:p>
          <a:p>
            <a:r>
              <a:rPr lang="en-US" dirty="0"/>
              <a:t>Best Friend Dog</a:t>
            </a:r>
          </a:p>
          <a:p>
            <a:r>
              <a:rPr lang="en-US" dirty="0"/>
              <a:t>Dental Dog</a:t>
            </a:r>
          </a:p>
          <a:p>
            <a:r>
              <a:rPr lang="en-US" dirty="0"/>
              <a:t>All of the above plans but without </a:t>
            </a:r>
            <a:r>
              <a:rPr lang="en-US" dirty="0" err="1"/>
              <a:t>Credelio</a:t>
            </a:r>
            <a:r>
              <a:rPr lang="en-US" dirty="0"/>
              <a:t> and Interceptor Plus</a:t>
            </a:r>
          </a:p>
        </p:txBody>
      </p:sp>
      <p:sp>
        <p:nvSpPr>
          <p:cNvPr id="5" name="Text Placeholder 4">
            <a:extLst>
              <a:ext uri="{FF2B5EF4-FFF2-40B4-BE49-F238E27FC236}">
                <a16:creationId xmlns:a16="http://schemas.microsoft.com/office/drawing/2014/main" id="{3EA493E2-775B-4D50-AE21-D6CF1562DDDB}"/>
              </a:ext>
            </a:extLst>
          </p:cNvPr>
          <p:cNvSpPr>
            <a:spLocks noGrp="1"/>
          </p:cNvSpPr>
          <p:nvPr>
            <p:ph type="body" sz="quarter" idx="3"/>
          </p:nvPr>
        </p:nvSpPr>
        <p:spPr>
          <a:xfrm>
            <a:off x="7818463" y="1023586"/>
            <a:ext cx="3474720" cy="793923"/>
          </a:xfrm>
        </p:spPr>
        <p:txBody>
          <a:bodyPr>
            <a:normAutofit/>
          </a:bodyPr>
          <a:lstStyle/>
          <a:p>
            <a:r>
              <a:rPr lang="en-US" sz="2800" dirty="0"/>
              <a:t>Plans for Cats</a:t>
            </a:r>
          </a:p>
        </p:txBody>
      </p:sp>
      <p:sp>
        <p:nvSpPr>
          <p:cNvPr id="6" name="Content Placeholder 5">
            <a:extLst>
              <a:ext uri="{FF2B5EF4-FFF2-40B4-BE49-F238E27FC236}">
                <a16:creationId xmlns:a16="http://schemas.microsoft.com/office/drawing/2014/main" id="{D47C2D3C-310C-4394-A44B-00B08C0E09AE}"/>
              </a:ext>
            </a:extLst>
          </p:cNvPr>
          <p:cNvSpPr>
            <a:spLocks noGrp="1"/>
          </p:cNvSpPr>
          <p:nvPr>
            <p:ph sz="quarter" idx="4"/>
          </p:nvPr>
        </p:nvSpPr>
        <p:spPr/>
        <p:txBody>
          <a:bodyPr/>
          <a:lstStyle/>
          <a:p>
            <a:r>
              <a:rPr lang="en-US" dirty="0"/>
              <a:t>New Friend Kitten</a:t>
            </a:r>
          </a:p>
          <a:p>
            <a:r>
              <a:rPr lang="en-US" dirty="0"/>
              <a:t>New Friend Kitten w/Spay or Neuter </a:t>
            </a:r>
          </a:p>
          <a:p>
            <a:r>
              <a:rPr lang="en-US" dirty="0"/>
              <a:t>Best Friend Cat</a:t>
            </a:r>
          </a:p>
          <a:p>
            <a:r>
              <a:rPr lang="en-US" dirty="0"/>
              <a:t>Dental Cat</a:t>
            </a:r>
          </a:p>
          <a:p>
            <a:r>
              <a:rPr lang="en-US" dirty="0"/>
              <a:t>All of the above plans but without Revolution Plus</a:t>
            </a:r>
          </a:p>
        </p:txBody>
      </p:sp>
    </p:spTree>
    <p:extLst>
      <p:ext uri="{BB962C8B-B14F-4D97-AF65-F5344CB8AC3E}">
        <p14:creationId xmlns:p14="http://schemas.microsoft.com/office/powerpoint/2010/main" val="105103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6DF7960-64A8-413E-9581-F76964374546}"/>
              </a:ext>
            </a:extLst>
          </p:cNvPr>
          <p:cNvSpPr>
            <a:spLocks noGrp="1"/>
          </p:cNvSpPr>
          <p:nvPr>
            <p:ph type="title"/>
          </p:nvPr>
        </p:nvSpPr>
        <p:spPr/>
        <p:txBody>
          <a:bodyPr>
            <a:normAutofit/>
          </a:bodyPr>
          <a:lstStyle/>
          <a:p>
            <a:r>
              <a:rPr lang="en-US"/>
              <a:t>Puppy and Kitten Plans (New Friend)</a:t>
            </a:r>
            <a:endParaRPr lang="en-US" dirty="0"/>
          </a:p>
        </p:txBody>
      </p:sp>
      <p:graphicFrame>
        <p:nvGraphicFramePr>
          <p:cNvPr id="27" name="Content Placeholder 9">
            <a:extLst>
              <a:ext uri="{FF2B5EF4-FFF2-40B4-BE49-F238E27FC236}">
                <a16:creationId xmlns:a16="http://schemas.microsoft.com/office/drawing/2014/main" id="{DAE70CE6-11C2-4F61-9C17-447353D31C78}"/>
              </a:ext>
            </a:extLst>
          </p:cNvPr>
          <p:cNvGraphicFramePr>
            <a:graphicFrameLocks noGrp="1"/>
          </p:cNvGraphicFramePr>
          <p:nvPr>
            <p:ph idx="1"/>
            <p:extLst>
              <p:ext uri="{D42A27DB-BD31-4B8C-83A1-F6EECF244321}">
                <p14:modId xmlns:p14="http://schemas.microsoft.com/office/powerpoint/2010/main" val="2495295109"/>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338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DA0892-AD3F-413E-B123-51A77816493E}"/>
              </a:ext>
            </a:extLst>
          </p:cNvPr>
          <p:cNvSpPr>
            <a:spLocks noGrp="1"/>
          </p:cNvSpPr>
          <p:nvPr>
            <p:ph type="title"/>
          </p:nvPr>
        </p:nvSpPr>
        <p:spPr/>
        <p:txBody>
          <a:bodyPr>
            <a:normAutofit/>
          </a:bodyPr>
          <a:lstStyle/>
          <a:p>
            <a:r>
              <a:rPr lang="en-US"/>
              <a:t>Adult Dog and Cat Plans </a:t>
            </a:r>
            <a:br>
              <a:rPr lang="en-US"/>
            </a:br>
            <a:endParaRPr lang="en-US"/>
          </a:p>
        </p:txBody>
      </p:sp>
      <p:graphicFrame>
        <p:nvGraphicFramePr>
          <p:cNvPr id="35" name="Content Placeholder 4">
            <a:extLst>
              <a:ext uri="{FF2B5EF4-FFF2-40B4-BE49-F238E27FC236}">
                <a16:creationId xmlns:a16="http://schemas.microsoft.com/office/drawing/2014/main" id="{191CA6F6-6866-4FBF-80C8-46B914E8B8A0}"/>
              </a:ext>
            </a:extLst>
          </p:cNvPr>
          <p:cNvGraphicFramePr>
            <a:graphicFrameLocks noGrp="1"/>
          </p:cNvGraphicFramePr>
          <p:nvPr>
            <p:ph idx="1"/>
            <p:extLst>
              <p:ext uri="{D42A27DB-BD31-4B8C-83A1-F6EECF244321}">
                <p14:modId xmlns:p14="http://schemas.microsoft.com/office/powerpoint/2010/main" val="3030850250"/>
              </p:ext>
            </p:extLst>
          </p:nvPr>
        </p:nvGraphicFramePr>
        <p:xfrm>
          <a:off x="3759897" y="885459"/>
          <a:ext cx="7697646" cy="5184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64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0503D9A2-DAC6-4EA1-910C-7F8BB2FE1FC4}"/>
              </a:ext>
            </a:extLst>
          </p:cNvPr>
          <p:cNvSpPr>
            <a:spLocks noGrp="1"/>
          </p:cNvSpPr>
          <p:nvPr>
            <p:ph type="title"/>
          </p:nvPr>
        </p:nvSpPr>
        <p:spPr>
          <a:xfrm>
            <a:off x="1600754" y="1087374"/>
            <a:ext cx="8983489" cy="1000978"/>
          </a:xfrm>
        </p:spPr>
        <p:txBody>
          <a:bodyPr>
            <a:normAutofit/>
          </a:bodyPr>
          <a:lstStyle/>
          <a:p>
            <a:r>
              <a:rPr lang="en-US"/>
              <a:t>How Do Care Companion Plans Work? </a:t>
            </a:r>
            <a:endParaRPr lang="en-US" dirty="0"/>
          </a:p>
        </p:txBody>
      </p:sp>
      <p:sp>
        <p:nvSpPr>
          <p:cNvPr id="18"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765DDC1F-0F0D-4538-80F0-EC0AC0352D2F}"/>
              </a:ext>
            </a:extLst>
          </p:cNvPr>
          <p:cNvSpPr>
            <a:spLocks noGrp="1"/>
          </p:cNvSpPr>
          <p:nvPr>
            <p:ph idx="1"/>
          </p:nvPr>
        </p:nvSpPr>
        <p:spPr>
          <a:xfrm>
            <a:off x="1600753" y="2535446"/>
            <a:ext cx="8983489" cy="3554457"/>
          </a:xfrm>
        </p:spPr>
        <p:txBody>
          <a:bodyPr>
            <a:normAutofit/>
          </a:bodyPr>
          <a:lstStyle/>
          <a:p>
            <a:r>
              <a:rPr lang="en-US" dirty="0">
                <a:solidFill>
                  <a:srgbClr val="000000"/>
                </a:solidFill>
              </a:rPr>
              <a:t>Pet is examined by veterinarian and found healthy enough for enrollment</a:t>
            </a:r>
          </a:p>
          <a:p>
            <a:r>
              <a:rPr lang="en-US" dirty="0">
                <a:solidFill>
                  <a:srgbClr val="000000"/>
                </a:solidFill>
              </a:rPr>
              <a:t>Veterinarian and client discuss various plan options and choose which would be the best fit for the life stage of the pet</a:t>
            </a:r>
          </a:p>
          <a:p>
            <a:r>
              <a:rPr lang="en-US" dirty="0">
                <a:solidFill>
                  <a:srgbClr val="000000"/>
                </a:solidFill>
              </a:rPr>
              <a:t>Client and veterinarian select plan and client pays the one-time enrollment fee of $75 and the first monthly payment on the day of enrollment</a:t>
            </a:r>
          </a:p>
          <a:p>
            <a:pPr lvl="1"/>
            <a:r>
              <a:rPr lang="en-US" dirty="0">
                <a:solidFill>
                  <a:srgbClr val="000000"/>
                </a:solidFill>
              </a:rPr>
              <a:t>Monthly payments are set up to automatically withdraw from a client’s credit card</a:t>
            </a:r>
          </a:p>
          <a:p>
            <a:r>
              <a:rPr lang="en-US" dirty="0">
                <a:solidFill>
                  <a:srgbClr val="000000"/>
                </a:solidFill>
              </a:rPr>
              <a:t>Services from the specified plan are redeemed throughout the plan year</a:t>
            </a:r>
          </a:p>
          <a:p>
            <a:r>
              <a:rPr lang="en-US" dirty="0">
                <a:solidFill>
                  <a:srgbClr val="000000"/>
                </a:solidFill>
              </a:rPr>
              <a:t>Plans automatically renew on an annual basis</a:t>
            </a:r>
          </a:p>
          <a:p>
            <a:pPr marL="502920" lvl="1" indent="0">
              <a:buNone/>
            </a:pPr>
            <a:endParaRPr lang="en-US" dirty="0">
              <a:solidFill>
                <a:srgbClr val="000000"/>
              </a:solidFill>
            </a:endParaRPr>
          </a:p>
          <a:p>
            <a:pPr lvl="1"/>
            <a:endParaRPr lang="en-US" dirty="0">
              <a:solidFill>
                <a:srgbClr val="000000"/>
              </a:solidFill>
            </a:endParaRPr>
          </a:p>
        </p:txBody>
      </p:sp>
    </p:spTree>
    <p:extLst>
      <p:ext uri="{BB962C8B-B14F-4D97-AF65-F5344CB8AC3E}">
        <p14:creationId xmlns:p14="http://schemas.microsoft.com/office/powerpoint/2010/main" val="239003918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12581</TotalTime>
  <Words>1329</Words>
  <Application>Microsoft Macintosh PowerPoint</Application>
  <PresentationFormat>Widescreen</PresentationFormat>
  <Paragraphs>161</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Care Companion Plans Team Introduction</vt:lpstr>
      <vt:lpstr>The Focus of Today’s Meeting</vt:lpstr>
      <vt:lpstr>Why Are We Offering Care Companion Plans</vt:lpstr>
      <vt:lpstr>Care Companion Plans Are a Win-Win Opportunity</vt:lpstr>
      <vt:lpstr>The Value Equation</vt:lpstr>
      <vt:lpstr>Care Companion Plans</vt:lpstr>
      <vt:lpstr>Puppy and Kitten Plans (New Friend)</vt:lpstr>
      <vt:lpstr>Adult Dog and Cat Plans  </vt:lpstr>
      <vt:lpstr>How Do Care Companion Plans Work? </vt:lpstr>
      <vt:lpstr>Pet Eligibility Requirements</vt:lpstr>
      <vt:lpstr>Our success comes not only from enrolling pets on plans, but also from timely delivery of Care Companion Plan services</vt:lpstr>
      <vt:lpstr>Plan Upgrading or Downgrading &amp; Renewals</vt:lpstr>
      <vt:lpstr>Plan Cancellation</vt:lpstr>
      <vt:lpstr>How You Play an Important Part of Care Companion Plan Education</vt:lpstr>
      <vt:lpstr>Veterinarians </vt:lpstr>
      <vt:lpstr>Receptionists</vt:lpstr>
      <vt:lpstr>Technicians and Assistants</vt:lpstr>
      <vt:lpstr>Marketing Tools</vt:lpstr>
      <vt:lpstr>Communication and Marketing Opportunities</vt:lpstr>
      <vt:lpstr>Conversation starters</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Companion Plans Team Introduction</dc:title>
  <dc:creator>Emily Chase</dc:creator>
  <cp:lastModifiedBy>Emily Neiger</cp:lastModifiedBy>
  <cp:revision>8</cp:revision>
  <cp:lastPrinted>2024-11-15T22:39:29Z</cp:lastPrinted>
  <dcterms:created xsi:type="dcterms:W3CDTF">2018-10-09T19:53:25Z</dcterms:created>
  <dcterms:modified xsi:type="dcterms:W3CDTF">2024-11-15T23:05:53Z</dcterms:modified>
</cp:coreProperties>
</file>