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F1_A644537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5" r:id="rId4"/>
    <p:sldMasterId id="2147483772" r:id="rId5"/>
    <p:sldMasterId id="2147485903" r:id="rId6"/>
    <p:sldMasterId id="2147485978" r:id="rId7"/>
    <p:sldMasterId id="2147483648" r:id="rId8"/>
    <p:sldMasterId id="2147488375" r:id="rId9"/>
    <p:sldMasterId id="2147488408" r:id="rId10"/>
    <p:sldMasterId id="2147488422" r:id="rId11"/>
    <p:sldMasterId id="2147488429" r:id="rId12"/>
  </p:sldMasterIdLst>
  <p:notesMasterIdLst>
    <p:notesMasterId r:id="rId61"/>
  </p:notesMasterIdLst>
  <p:handoutMasterIdLst>
    <p:handoutMasterId r:id="rId62"/>
  </p:handoutMasterIdLst>
  <p:sldIdLst>
    <p:sldId id="371" r:id="rId13"/>
    <p:sldId id="492" r:id="rId14"/>
    <p:sldId id="257" r:id="rId15"/>
    <p:sldId id="354" r:id="rId16"/>
    <p:sldId id="497" r:id="rId17"/>
    <p:sldId id="500" r:id="rId18"/>
    <p:sldId id="2147475582" r:id="rId19"/>
    <p:sldId id="2147475600" r:id="rId20"/>
    <p:sldId id="2147475627" r:id="rId21"/>
    <p:sldId id="2147475632" r:id="rId22"/>
    <p:sldId id="2147475633" r:id="rId23"/>
    <p:sldId id="2141410955" r:id="rId24"/>
    <p:sldId id="2141410957" r:id="rId25"/>
    <p:sldId id="2147475637" r:id="rId26"/>
    <p:sldId id="2147475642" r:id="rId27"/>
    <p:sldId id="259" r:id="rId28"/>
    <p:sldId id="256" r:id="rId29"/>
    <p:sldId id="2147475626" r:id="rId30"/>
    <p:sldId id="258" r:id="rId31"/>
    <p:sldId id="262" r:id="rId32"/>
    <p:sldId id="260" r:id="rId33"/>
    <p:sldId id="261" r:id="rId34"/>
    <p:sldId id="2147475628" r:id="rId35"/>
    <p:sldId id="263" r:id="rId36"/>
    <p:sldId id="2147475629" r:id="rId37"/>
    <p:sldId id="2147475630" r:id="rId38"/>
    <p:sldId id="264" r:id="rId39"/>
    <p:sldId id="2147475641" r:id="rId40"/>
    <p:sldId id="2141410952" r:id="rId41"/>
    <p:sldId id="2147475622" r:id="rId42"/>
    <p:sldId id="2147475634" r:id="rId43"/>
    <p:sldId id="2147475640" r:id="rId44"/>
    <p:sldId id="383" r:id="rId45"/>
    <p:sldId id="391" r:id="rId46"/>
    <p:sldId id="390" r:id="rId47"/>
    <p:sldId id="2147475623" r:id="rId48"/>
    <p:sldId id="2147475596" r:id="rId49"/>
    <p:sldId id="278" r:id="rId50"/>
    <p:sldId id="2147475624" r:id="rId51"/>
    <p:sldId id="2147475638" r:id="rId52"/>
    <p:sldId id="2147475631" r:id="rId53"/>
    <p:sldId id="2141411005" r:id="rId54"/>
    <p:sldId id="2141410986" r:id="rId55"/>
    <p:sldId id="2141410981" r:id="rId56"/>
    <p:sldId id="2141410988" r:id="rId57"/>
    <p:sldId id="338" r:id="rId58"/>
    <p:sldId id="2147475606" r:id="rId59"/>
    <p:sldId id="49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0D3BE0-1CA2-4A05-98DD-D2A541AEDC8D}">
          <p14:sldIdLst>
            <p14:sldId id="371"/>
            <p14:sldId id="492"/>
            <p14:sldId id="257"/>
            <p14:sldId id="354"/>
            <p14:sldId id="497"/>
            <p14:sldId id="500"/>
            <p14:sldId id="2147475582"/>
            <p14:sldId id="2147475600"/>
            <p14:sldId id="2147475627"/>
            <p14:sldId id="2147475632"/>
            <p14:sldId id="2147475633"/>
            <p14:sldId id="2141410955"/>
            <p14:sldId id="2141410957"/>
            <p14:sldId id="2147475637"/>
            <p14:sldId id="2147475642"/>
            <p14:sldId id="259"/>
            <p14:sldId id="256"/>
            <p14:sldId id="2147475626"/>
            <p14:sldId id="258"/>
            <p14:sldId id="262"/>
            <p14:sldId id="260"/>
            <p14:sldId id="261"/>
            <p14:sldId id="2147475628"/>
            <p14:sldId id="263"/>
            <p14:sldId id="2147475629"/>
            <p14:sldId id="2147475630"/>
            <p14:sldId id="264"/>
            <p14:sldId id="2147475641"/>
            <p14:sldId id="2141410952"/>
          </p14:sldIdLst>
        </p14:section>
        <p14:section name="2025 Key Dates" id="{65C75D86-6E63-47D2-99BE-CE1791790C63}">
          <p14:sldIdLst>
            <p14:sldId id="2147475622"/>
            <p14:sldId id="2147475634"/>
            <p14:sldId id="2147475640"/>
            <p14:sldId id="383"/>
            <p14:sldId id="391"/>
            <p14:sldId id="390"/>
          </p14:sldIdLst>
        </p14:section>
        <p14:section name="2025 Member Leader Resources" id="{F2AC7905-7A49-4A4D-9DC6-1C466CDBC0CE}">
          <p14:sldIdLst>
            <p14:sldId id="2147475623"/>
            <p14:sldId id="2147475596"/>
            <p14:sldId id="278"/>
            <p14:sldId id="2147475624"/>
            <p14:sldId id="2147475638"/>
            <p14:sldId id="2147475631"/>
            <p14:sldId id="2141411005"/>
            <p14:sldId id="2141410986"/>
            <p14:sldId id="2141410981"/>
            <p14:sldId id="2141410988"/>
            <p14:sldId id="338"/>
            <p14:sldId id="2147475606"/>
            <p14:sldId id="4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95170E-574F-0C7B-C349-EE2FC10375A9}" name="Katie Cammer" initials="KC" userId="S::kcammer@hbanet.org::e3c918e5-0508-4ccc-a9db-44c2be9d7370" providerId="AD"/>
  <p188:author id="{22AC8A13-24E0-6B46-862C-84873E314013}" name="Amy Crolius" initials="AC" userId="S::acrolius@hbanet.org::330aac74-d9aa-4dcf-9231-0619135c43d8" providerId="AD"/>
  <p188:author id="{27D29580-7BD5-0753-3ED3-506531278170}" name="Yesenia Hernandez-Brito" initials="YHB" userId="S::ybrito@hbanet.org::7978ef03-fe2b-43b4-8eee-b01774607ac5" providerId="AD"/>
  <p188:author id="{1FDD9780-AA9B-FD09-03C0-819C59BF356A}" name="Guest User" initials="GU" userId="S::urn:spo:anon#5e563237624c5e5a5530514bd55d93d4447b722ae272d43d9985732237dcce7c::" providerId="AD"/>
  <p188:author id="{934CE6B2-AC45-DF53-FAF3-F817489F3ACB}" name="Barbara Bull" initials="BB" userId="S::bbull@hbanet.org::adf84d7c-ba1b-4df1-b343-37cd4f11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E3D4BD-C3C5-4C49-8605-7F3BE2CFD420}" v="1773" dt="2025-02-04T15:37:19.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896" y="2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6/11/relationships/changesInfo" Target="changesInfos/changesInfo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Peck" userId="S::lpeck@hbanet.org::a9ffd8a0-e865-45c1-82ff-3b34bee25adf" providerId="AD" clId="Web-{AFF48666-E745-5F7C-3699-FF033B784E5D}"/>
    <pc:docChg chg="modSld">
      <pc:chgData name="Lauren Peck" userId="S::lpeck@hbanet.org::a9ffd8a0-e865-45c1-82ff-3b34bee25adf" providerId="AD" clId="Web-{AFF48666-E745-5F7C-3699-FF033B784E5D}" dt="2025-01-28T14:43:42.443" v="0"/>
      <pc:docMkLst>
        <pc:docMk/>
      </pc:docMkLst>
      <pc:sldChg chg="addSp delSp modSp">
        <pc:chgData name="Lauren Peck" userId="S::lpeck@hbanet.org::a9ffd8a0-e865-45c1-82ff-3b34bee25adf" providerId="AD" clId="Web-{AFF48666-E745-5F7C-3699-FF033B784E5D}" dt="2025-01-28T14:43:42.443" v="0"/>
        <pc:sldMkLst>
          <pc:docMk/>
          <pc:sldMk cId="1874253398" sldId="371"/>
        </pc:sldMkLst>
      </pc:sldChg>
    </pc:docChg>
  </pc:docChgLst>
  <pc:docChgLst>
    <pc:chgData clId="Web-{AFF48666-E745-5F7C-3699-FF033B784E5D}"/>
    <pc:docChg chg="modSld">
      <pc:chgData name="" userId="" providerId="" clId="Web-{AFF48666-E745-5F7C-3699-FF033B784E5D}" dt="2025-01-28T14:43:22.301" v="0" actId="20577"/>
      <pc:docMkLst>
        <pc:docMk/>
      </pc:docMkLst>
      <pc:sldChg chg="modSp">
        <pc:chgData name="" userId="" providerId="" clId="Web-{AFF48666-E745-5F7C-3699-FF033B784E5D}" dt="2025-01-28T14:43:22.301" v="0" actId="20577"/>
        <pc:sldMkLst>
          <pc:docMk/>
          <pc:sldMk cId="1874253398" sldId="371"/>
        </pc:sldMkLst>
        <pc:spChg chg="mod">
          <ac:chgData name="" userId="" providerId="" clId="Web-{AFF48666-E745-5F7C-3699-FF033B784E5D}" dt="2025-01-28T14:43:22.301" v="0" actId="20577"/>
          <ac:spMkLst>
            <pc:docMk/>
            <pc:sldMk cId="1874253398" sldId="371"/>
            <ac:spMk id="2" creationId="{59241A0E-F7F9-762C-6B77-FF6D0C5D4CD8}"/>
          </ac:spMkLst>
        </pc:spChg>
      </pc:sldChg>
    </pc:docChg>
  </pc:docChgLst>
  <pc:docChgLst>
    <pc:chgData name="Barbara Bull" userId="adf84d7c-ba1b-4df1-b343-37cd4f119c5b" providerId="ADAL" clId="{6E16E073-09D2-4991-A497-CE54D36E385C}"/>
    <pc:docChg chg="undo custSel addSld delSld modSld sldOrd modSection">
      <pc:chgData name="Barbara Bull" userId="adf84d7c-ba1b-4df1-b343-37cd4f119c5b" providerId="ADAL" clId="{6E16E073-09D2-4991-A497-CE54D36E385C}" dt="2025-02-03T23:40:32.028" v="418" actId="14100"/>
      <pc:docMkLst>
        <pc:docMk/>
      </pc:docMkLst>
      <pc:sldChg chg="addSp modSp mod modNotesTx">
        <pc:chgData name="Barbara Bull" userId="adf84d7c-ba1b-4df1-b343-37cd4f119c5b" providerId="ADAL" clId="{6E16E073-09D2-4991-A497-CE54D36E385C}" dt="2025-02-03T20:09:32.587" v="310" actId="20577"/>
        <pc:sldMkLst>
          <pc:docMk/>
          <pc:sldMk cId="1874253398" sldId="371"/>
        </pc:sldMkLst>
        <pc:spChg chg="add mod">
          <ac:chgData name="Barbara Bull" userId="adf84d7c-ba1b-4df1-b343-37cd4f119c5b" providerId="ADAL" clId="{6E16E073-09D2-4991-A497-CE54D36E385C}" dt="2025-02-03T20:07:48.324" v="43" actId="1076"/>
          <ac:spMkLst>
            <pc:docMk/>
            <pc:sldMk cId="1874253398" sldId="371"/>
            <ac:spMk id="8" creationId="{549CEDA6-69D0-97F3-E521-37AC2D3AE3C2}"/>
          </ac:spMkLst>
        </pc:spChg>
      </pc:sldChg>
      <pc:sldChg chg="ord">
        <pc:chgData name="Barbara Bull" userId="adf84d7c-ba1b-4df1-b343-37cd4f119c5b" providerId="ADAL" clId="{6E16E073-09D2-4991-A497-CE54D36E385C}" dt="2025-02-03T23:13:06.844" v="323"/>
        <pc:sldMkLst>
          <pc:docMk/>
          <pc:sldMk cId="1513975119" sldId="383"/>
        </pc:sldMkLst>
      </pc:sldChg>
      <pc:sldChg chg="ord">
        <pc:chgData name="Barbara Bull" userId="adf84d7c-ba1b-4df1-b343-37cd4f119c5b" providerId="ADAL" clId="{6E16E073-09D2-4991-A497-CE54D36E385C}" dt="2025-02-03T23:13:06.844" v="323"/>
        <pc:sldMkLst>
          <pc:docMk/>
          <pc:sldMk cId="485769469" sldId="390"/>
        </pc:sldMkLst>
      </pc:sldChg>
      <pc:sldChg chg="ord">
        <pc:chgData name="Barbara Bull" userId="adf84d7c-ba1b-4df1-b343-37cd4f119c5b" providerId="ADAL" clId="{6E16E073-09D2-4991-A497-CE54D36E385C}" dt="2025-02-03T23:13:06.844" v="323"/>
        <pc:sldMkLst>
          <pc:docMk/>
          <pc:sldMk cId="1484582990" sldId="391"/>
        </pc:sldMkLst>
      </pc:sldChg>
      <pc:sldChg chg="delSp mod">
        <pc:chgData name="Barbara Bull" userId="adf84d7c-ba1b-4df1-b343-37cd4f119c5b" providerId="ADAL" clId="{6E16E073-09D2-4991-A497-CE54D36E385C}" dt="2025-02-03T20:07:40.803" v="41" actId="21"/>
        <pc:sldMkLst>
          <pc:docMk/>
          <pc:sldMk cId="2965182511" sldId="492"/>
        </pc:sldMkLst>
      </pc:sldChg>
      <pc:sldChg chg="modNotesTx">
        <pc:chgData name="Barbara Bull" userId="adf84d7c-ba1b-4df1-b343-37cd4f119c5b" providerId="ADAL" clId="{6E16E073-09D2-4991-A497-CE54D36E385C}" dt="2025-02-03T19:28:11.196" v="40" actId="20577"/>
        <pc:sldMkLst>
          <pc:docMk/>
          <pc:sldMk cId="2789495674" sldId="497"/>
        </pc:sldMkLst>
      </pc:sldChg>
      <pc:sldChg chg="ord">
        <pc:chgData name="Barbara Bull" userId="adf84d7c-ba1b-4df1-b343-37cd4f119c5b" providerId="ADAL" clId="{6E16E073-09D2-4991-A497-CE54D36E385C}" dt="2025-02-03T23:13:30.924" v="327"/>
        <pc:sldMkLst>
          <pc:docMk/>
          <pc:sldMk cId="582296165" sldId="2141410952"/>
        </pc:sldMkLst>
      </pc:sldChg>
      <pc:sldChg chg="modNotesTx">
        <pc:chgData name="Barbara Bull" userId="adf84d7c-ba1b-4df1-b343-37cd4f119c5b" providerId="ADAL" clId="{6E16E073-09D2-4991-A497-CE54D36E385C}" dt="2025-02-03T20:57:15.395" v="311"/>
        <pc:sldMkLst>
          <pc:docMk/>
          <pc:sldMk cId="1639691663" sldId="2141410957"/>
        </pc:sldMkLst>
      </pc:sldChg>
      <pc:sldChg chg="delSp del mod">
        <pc:chgData name="Barbara Bull" userId="adf84d7c-ba1b-4df1-b343-37cd4f119c5b" providerId="ADAL" clId="{6E16E073-09D2-4991-A497-CE54D36E385C}" dt="2025-02-03T23:39:00.836" v="407" actId="2696"/>
        <pc:sldMkLst>
          <pc:docMk/>
          <pc:sldMk cId="2628152411" sldId="2147475604"/>
        </pc:sldMkLst>
      </pc:sldChg>
      <pc:sldChg chg="ord">
        <pc:chgData name="Barbara Bull" userId="adf84d7c-ba1b-4df1-b343-37cd4f119c5b" providerId="ADAL" clId="{6E16E073-09D2-4991-A497-CE54D36E385C}" dt="2025-02-03T23:13:06.844" v="323"/>
        <pc:sldMkLst>
          <pc:docMk/>
          <pc:sldMk cId="1567646622" sldId="2147475622"/>
        </pc:sldMkLst>
      </pc:sldChg>
      <pc:sldChg chg="ord">
        <pc:chgData name="Barbara Bull" userId="adf84d7c-ba1b-4df1-b343-37cd4f119c5b" providerId="ADAL" clId="{6E16E073-09D2-4991-A497-CE54D36E385C}" dt="2025-02-03T23:13:06.844" v="323"/>
        <pc:sldMkLst>
          <pc:docMk/>
          <pc:sldMk cId="545641460" sldId="2147475634"/>
        </pc:sldMkLst>
      </pc:sldChg>
      <pc:sldChg chg="modSp">
        <pc:chgData name="Barbara Bull" userId="adf84d7c-ba1b-4df1-b343-37cd4f119c5b" providerId="ADAL" clId="{6E16E073-09D2-4991-A497-CE54D36E385C}" dt="2025-02-03T23:11:14.040" v="314" actId="20577"/>
        <pc:sldMkLst>
          <pc:docMk/>
          <pc:sldMk cId="4249924431" sldId="2147475637"/>
        </pc:sldMkLst>
        <pc:graphicFrameChg chg="mod">
          <ac:chgData name="Barbara Bull" userId="adf84d7c-ba1b-4df1-b343-37cd4f119c5b" providerId="ADAL" clId="{6E16E073-09D2-4991-A497-CE54D36E385C}" dt="2025-02-03T23:11:14.040" v="314" actId="20577"/>
          <ac:graphicFrameMkLst>
            <pc:docMk/>
            <pc:sldMk cId="4249924431" sldId="2147475637"/>
            <ac:graphicFrameMk id="4" creationId="{6D2C751C-3B85-7B86-60E1-A9A7653C43A9}"/>
          </ac:graphicFrameMkLst>
        </pc:graphicFrameChg>
      </pc:sldChg>
      <pc:sldChg chg="ord">
        <pc:chgData name="Barbara Bull" userId="adf84d7c-ba1b-4df1-b343-37cd4f119c5b" providerId="ADAL" clId="{6E16E073-09D2-4991-A497-CE54D36E385C}" dt="2025-02-03T23:13:06.844" v="323"/>
        <pc:sldMkLst>
          <pc:docMk/>
          <pc:sldMk cId="4274620850" sldId="2147475640"/>
        </pc:sldMkLst>
      </pc:sldChg>
      <pc:sldChg chg="addSp delSp modSp new mod">
        <pc:chgData name="Barbara Bull" userId="adf84d7c-ba1b-4df1-b343-37cd4f119c5b" providerId="ADAL" clId="{6E16E073-09D2-4991-A497-CE54D36E385C}" dt="2025-02-03T23:40:32.028" v="418" actId="14100"/>
        <pc:sldMkLst>
          <pc:docMk/>
          <pc:sldMk cId="871842763" sldId="2147475641"/>
        </pc:sldMkLst>
        <pc:spChg chg="mod">
          <ac:chgData name="Barbara Bull" userId="adf84d7c-ba1b-4df1-b343-37cd4f119c5b" providerId="ADAL" clId="{6E16E073-09D2-4991-A497-CE54D36E385C}" dt="2025-02-03T23:40:10.235" v="414" actId="1076"/>
          <ac:spMkLst>
            <pc:docMk/>
            <pc:sldMk cId="871842763" sldId="2147475641"/>
            <ac:spMk id="2" creationId="{93230751-5FC6-C84E-B3B2-8A5ED097395A}"/>
          </ac:spMkLst>
        </pc:spChg>
      </pc:sldChg>
    </pc:docChg>
  </pc:docChgLst>
  <pc:docChgLst>
    <pc:chgData name="Katie Cammer" userId="e3c918e5-0508-4ccc-a9db-44c2be9d7370" providerId="ADAL" clId="{F4E3D4BD-C3C5-4C49-8605-7F3BE2CFD420}"/>
    <pc:docChg chg="undo custSel addSld delSld modSld sldOrd modSection">
      <pc:chgData name="Katie Cammer" userId="e3c918e5-0508-4ccc-a9db-44c2be9d7370" providerId="ADAL" clId="{F4E3D4BD-C3C5-4C49-8605-7F3BE2CFD420}" dt="2025-02-07T18:11:58.997" v="1763" actId="2890"/>
      <pc:docMkLst>
        <pc:docMk/>
      </pc:docMkLst>
      <pc:sldChg chg="modSp mod">
        <pc:chgData name="Katie Cammer" userId="e3c918e5-0508-4ccc-a9db-44c2be9d7370" providerId="ADAL" clId="{F4E3D4BD-C3C5-4C49-8605-7F3BE2CFD420}" dt="2025-02-04T11:52:46.356" v="1691" actId="1076"/>
        <pc:sldMkLst>
          <pc:docMk/>
          <pc:sldMk cId="2035489065" sldId="338"/>
        </pc:sldMkLst>
        <pc:spChg chg="mod">
          <ac:chgData name="Katie Cammer" userId="e3c918e5-0508-4ccc-a9db-44c2be9d7370" providerId="ADAL" clId="{F4E3D4BD-C3C5-4C49-8605-7F3BE2CFD420}" dt="2025-02-04T11:52:46.356" v="1691" actId="1076"/>
          <ac:spMkLst>
            <pc:docMk/>
            <pc:sldMk cId="2035489065" sldId="338"/>
            <ac:spMk id="2" creationId="{957119B9-B836-3673-5B5B-0EA0AA36D2AA}"/>
          </ac:spMkLst>
        </pc:spChg>
      </pc:sldChg>
      <pc:sldChg chg="modSp mod modNotesTx">
        <pc:chgData name="Katie Cammer" userId="e3c918e5-0508-4ccc-a9db-44c2be9d7370" providerId="ADAL" clId="{F4E3D4BD-C3C5-4C49-8605-7F3BE2CFD420}" dt="2025-02-03T23:00:09.661" v="1612" actId="6549"/>
        <pc:sldMkLst>
          <pc:docMk/>
          <pc:sldMk cId="1874253398" sldId="371"/>
        </pc:sldMkLst>
        <pc:spChg chg="mod">
          <ac:chgData name="Katie Cammer" userId="e3c918e5-0508-4ccc-a9db-44c2be9d7370" providerId="ADAL" clId="{F4E3D4BD-C3C5-4C49-8605-7F3BE2CFD420}" dt="2025-02-03T23:00:09.661" v="1612" actId="6549"/>
          <ac:spMkLst>
            <pc:docMk/>
            <pc:sldMk cId="1874253398" sldId="371"/>
            <ac:spMk id="5" creationId="{8BA5A309-C269-9996-0F77-A1BD86470178}"/>
          </ac:spMkLst>
        </pc:spChg>
        <pc:spChg chg="mod">
          <ac:chgData name="Katie Cammer" userId="e3c918e5-0508-4ccc-a9db-44c2be9d7370" providerId="ADAL" clId="{F4E3D4BD-C3C5-4C49-8605-7F3BE2CFD420}" dt="2025-02-03T23:00:05.378" v="1611" actId="1076"/>
          <ac:spMkLst>
            <pc:docMk/>
            <pc:sldMk cId="1874253398" sldId="371"/>
            <ac:spMk id="8" creationId="{549CEDA6-69D0-97F3-E521-37AC2D3AE3C2}"/>
          </ac:spMkLst>
        </pc:spChg>
      </pc:sldChg>
      <pc:sldChg chg="modSp del mod">
        <pc:chgData name="Katie Cammer" userId="e3c918e5-0508-4ccc-a9db-44c2be9d7370" providerId="ADAL" clId="{F4E3D4BD-C3C5-4C49-8605-7F3BE2CFD420}" dt="2025-02-03T22:49:34.954" v="1480" actId="47"/>
        <pc:sldMkLst>
          <pc:docMk/>
          <pc:sldMk cId="2886705427" sldId="596"/>
        </pc:sldMkLst>
      </pc:sldChg>
      <pc:sldChg chg="add del">
        <pc:chgData name="Katie Cammer" userId="e3c918e5-0508-4ccc-a9db-44c2be9d7370" providerId="ADAL" clId="{F4E3D4BD-C3C5-4C49-8605-7F3BE2CFD420}" dt="2025-02-03T22:44:04.303" v="1416" actId="47"/>
        <pc:sldMkLst>
          <pc:docMk/>
          <pc:sldMk cId="1770867480" sldId="927"/>
        </pc:sldMkLst>
      </pc:sldChg>
      <pc:sldChg chg="addSp delSp modSp mod ord">
        <pc:chgData name="Katie Cammer" userId="e3c918e5-0508-4ccc-a9db-44c2be9d7370" providerId="ADAL" clId="{F4E3D4BD-C3C5-4C49-8605-7F3BE2CFD420}" dt="2025-02-03T22:59:02.795" v="1606" actId="207"/>
        <pc:sldMkLst>
          <pc:docMk/>
          <pc:sldMk cId="582296165" sldId="2141410952"/>
        </pc:sldMkLst>
        <pc:spChg chg="mod">
          <ac:chgData name="Katie Cammer" userId="e3c918e5-0508-4ccc-a9db-44c2be9d7370" providerId="ADAL" clId="{F4E3D4BD-C3C5-4C49-8605-7F3BE2CFD420}" dt="2025-02-03T19:43:29.094" v="1063" actId="1076"/>
          <ac:spMkLst>
            <pc:docMk/>
            <pc:sldMk cId="582296165" sldId="2141410952"/>
            <ac:spMk id="4" creationId="{1520E6D2-DC5C-5562-4706-DECCEA6C5CED}"/>
          </ac:spMkLst>
        </pc:spChg>
        <pc:spChg chg="mod">
          <ac:chgData name="Katie Cammer" userId="e3c918e5-0508-4ccc-a9db-44c2be9d7370" providerId="ADAL" clId="{F4E3D4BD-C3C5-4C49-8605-7F3BE2CFD420}" dt="2025-02-03T22:58:10.581" v="1597" actId="6549"/>
          <ac:spMkLst>
            <pc:docMk/>
            <pc:sldMk cId="582296165" sldId="2141410952"/>
            <ac:spMk id="28" creationId="{5A50F981-5D36-D474-19C5-184A33D5CA81}"/>
          </ac:spMkLst>
        </pc:spChg>
        <pc:picChg chg="mod">
          <ac:chgData name="Katie Cammer" userId="e3c918e5-0508-4ccc-a9db-44c2be9d7370" providerId="ADAL" clId="{F4E3D4BD-C3C5-4C49-8605-7F3BE2CFD420}" dt="2025-02-03T22:58:49.902" v="1604" actId="1076"/>
          <ac:picMkLst>
            <pc:docMk/>
            <pc:sldMk cId="582296165" sldId="2141410952"/>
            <ac:picMk id="3" creationId="{72E00A41-9083-2D92-60BD-CE624F5E8D88}"/>
          </ac:picMkLst>
        </pc:picChg>
        <pc:picChg chg="add mod">
          <ac:chgData name="Katie Cammer" userId="e3c918e5-0508-4ccc-a9db-44c2be9d7370" providerId="ADAL" clId="{F4E3D4BD-C3C5-4C49-8605-7F3BE2CFD420}" dt="2025-02-03T22:59:02.795" v="1606" actId="207"/>
          <ac:picMkLst>
            <pc:docMk/>
            <pc:sldMk cId="582296165" sldId="2141410952"/>
            <ac:picMk id="5" creationId="{9A39C953-C9D5-5425-0903-80CCAB6E32E8}"/>
          </ac:picMkLst>
        </pc:picChg>
      </pc:sldChg>
      <pc:sldChg chg="modNotesTx">
        <pc:chgData name="Katie Cammer" userId="e3c918e5-0508-4ccc-a9db-44c2be9d7370" providerId="ADAL" clId="{F4E3D4BD-C3C5-4C49-8605-7F3BE2CFD420}" dt="2025-02-03T19:39:43.733" v="1061"/>
        <pc:sldMkLst>
          <pc:docMk/>
          <pc:sldMk cId="409316620" sldId="2141410955"/>
        </pc:sldMkLst>
      </pc:sldChg>
      <pc:sldChg chg="modSp mod">
        <pc:chgData name="Katie Cammer" userId="e3c918e5-0508-4ccc-a9db-44c2be9d7370" providerId="ADAL" clId="{F4E3D4BD-C3C5-4C49-8605-7F3BE2CFD420}" dt="2025-01-30T14:53:45.457" v="0" actId="1076"/>
        <pc:sldMkLst>
          <pc:docMk/>
          <pc:sldMk cId="3053510857" sldId="2147475597"/>
        </pc:sldMkLst>
      </pc:sldChg>
      <pc:sldChg chg="modNotesTx">
        <pc:chgData name="Katie Cammer" userId="e3c918e5-0508-4ccc-a9db-44c2be9d7370" providerId="ADAL" clId="{F4E3D4BD-C3C5-4C49-8605-7F3BE2CFD420}" dt="2025-01-30T14:58:09.407" v="1" actId="6549"/>
        <pc:sldMkLst>
          <pc:docMk/>
          <pc:sldMk cId="1662333188" sldId="2147475600"/>
        </pc:sldMkLst>
      </pc:sldChg>
      <pc:sldChg chg="addSp delSp modSp mod modClrScheme delDesignElem chgLayout">
        <pc:chgData name="Katie Cammer" userId="e3c918e5-0508-4ccc-a9db-44c2be9d7370" providerId="ADAL" clId="{F4E3D4BD-C3C5-4C49-8605-7F3BE2CFD420}" dt="2025-02-03T19:35:23.883" v="1059" actId="1076"/>
        <pc:sldMkLst>
          <pc:docMk/>
          <pc:sldMk cId="2628152411" sldId="2147475604"/>
        </pc:sldMkLst>
      </pc:sldChg>
      <pc:sldChg chg="del">
        <pc:chgData name="Katie Cammer" userId="e3c918e5-0508-4ccc-a9db-44c2be9d7370" providerId="ADAL" clId="{F4E3D4BD-C3C5-4C49-8605-7F3BE2CFD420}" dt="2025-02-03T20:01:03.905" v="1405" actId="47"/>
        <pc:sldMkLst>
          <pc:docMk/>
          <pc:sldMk cId="2062093595" sldId="2147475614"/>
        </pc:sldMkLst>
      </pc:sldChg>
      <pc:sldChg chg="delSp del mod">
        <pc:chgData name="Katie Cammer" userId="e3c918e5-0508-4ccc-a9db-44c2be9d7370" providerId="ADAL" clId="{F4E3D4BD-C3C5-4C49-8605-7F3BE2CFD420}" dt="2025-02-03T22:44:31.034" v="1421" actId="47"/>
        <pc:sldMkLst>
          <pc:docMk/>
          <pc:sldMk cId="358111162" sldId="2147475617"/>
        </pc:sldMkLst>
      </pc:sldChg>
      <pc:sldChg chg="del">
        <pc:chgData name="Katie Cammer" userId="e3c918e5-0508-4ccc-a9db-44c2be9d7370" providerId="ADAL" clId="{F4E3D4BD-C3C5-4C49-8605-7F3BE2CFD420}" dt="2025-02-03T17:18:57.213" v="371" actId="47"/>
        <pc:sldMkLst>
          <pc:docMk/>
          <pc:sldMk cId="703696420" sldId="2147475618"/>
        </pc:sldMkLst>
      </pc:sldChg>
      <pc:sldChg chg="delSp del mod modNotesTx">
        <pc:chgData name="Katie Cammer" userId="e3c918e5-0508-4ccc-a9db-44c2be9d7370" providerId="ADAL" clId="{F4E3D4BD-C3C5-4C49-8605-7F3BE2CFD420}" dt="2025-02-03T19:16:46.346" v="507" actId="47"/>
        <pc:sldMkLst>
          <pc:docMk/>
          <pc:sldMk cId="3746422226" sldId="2147475621"/>
        </pc:sldMkLst>
      </pc:sldChg>
      <pc:sldChg chg="delSp modSp mod modNotesTx">
        <pc:chgData name="Katie Cammer" userId="e3c918e5-0508-4ccc-a9db-44c2be9d7370" providerId="ADAL" clId="{F4E3D4BD-C3C5-4C49-8605-7F3BE2CFD420}" dt="2025-02-03T20:18:08.159" v="1407" actId="18131"/>
        <pc:sldMkLst>
          <pc:docMk/>
          <pc:sldMk cId="1567646622" sldId="2147475622"/>
        </pc:sldMkLst>
        <pc:picChg chg="mod">
          <ac:chgData name="Katie Cammer" userId="e3c918e5-0508-4ccc-a9db-44c2be9d7370" providerId="ADAL" clId="{F4E3D4BD-C3C5-4C49-8605-7F3BE2CFD420}" dt="2025-02-03T20:18:08.159" v="1407" actId="18131"/>
          <ac:picMkLst>
            <pc:docMk/>
            <pc:sldMk cId="1567646622" sldId="2147475622"/>
            <ac:picMk id="1028" creationId="{47C867E6-EEA1-2836-11F2-95EC30452841}"/>
          </ac:picMkLst>
        </pc:picChg>
      </pc:sldChg>
      <pc:sldChg chg="delSp mod">
        <pc:chgData name="Katie Cammer" userId="e3c918e5-0508-4ccc-a9db-44c2be9d7370" providerId="ADAL" clId="{F4E3D4BD-C3C5-4C49-8605-7F3BE2CFD420}" dt="2025-02-03T19:33:13.902" v="1046" actId="478"/>
        <pc:sldMkLst>
          <pc:docMk/>
          <pc:sldMk cId="1031655524" sldId="2147475623"/>
        </pc:sldMkLst>
      </pc:sldChg>
      <pc:sldChg chg="modSp new mod">
        <pc:chgData name="Katie Cammer" userId="e3c918e5-0508-4ccc-a9db-44c2be9d7370" providerId="ADAL" clId="{F4E3D4BD-C3C5-4C49-8605-7F3BE2CFD420}" dt="2025-02-03T16:43:17.471" v="63" actId="20577"/>
        <pc:sldMkLst>
          <pc:docMk/>
          <pc:sldMk cId="2698812180" sldId="2147475626"/>
        </pc:sldMkLst>
      </pc:sldChg>
      <pc:sldChg chg="addSp delSp modSp mod modNotesTx">
        <pc:chgData name="Katie Cammer" userId="e3c918e5-0508-4ccc-a9db-44c2be9d7370" providerId="ADAL" clId="{F4E3D4BD-C3C5-4C49-8605-7F3BE2CFD420}" dt="2025-02-03T17:10:38.611" v="369" actId="14100"/>
        <pc:sldMkLst>
          <pc:docMk/>
          <pc:sldMk cId="2698812180" sldId="2147475627"/>
        </pc:sldMkLst>
        <pc:graphicFrameChg chg="add mod modGraphic">
          <ac:chgData name="Katie Cammer" userId="e3c918e5-0508-4ccc-a9db-44c2be9d7370" providerId="ADAL" clId="{F4E3D4BD-C3C5-4C49-8605-7F3BE2CFD420}" dt="2025-02-03T17:10:38.611" v="369" actId="14100"/>
          <ac:graphicFrameMkLst>
            <pc:docMk/>
            <pc:sldMk cId="2698812180" sldId="2147475627"/>
            <ac:graphicFrameMk id="4" creationId="{6991AB4A-E01B-D0DD-C5B5-E8FBD78AA1D6}"/>
          </ac:graphicFrameMkLst>
        </pc:graphicFrameChg>
      </pc:sldChg>
      <pc:sldChg chg="modSp mod">
        <pc:chgData name="Katie Cammer" userId="e3c918e5-0508-4ccc-a9db-44c2be9d7370" providerId="ADAL" clId="{F4E3D4BD-C3C5-4C49-8605-7F3BE2CFD420}" dt="2025-02-03T19:34:05.710" v="1052" actId="2711"/>
        <pc:sldMkLst>
          <pc:docMk/>
          <pc:sldMk cId="3278159706" sldId="2147475631"/>
        </pc:sldMkLst>
        <pc:spChg chg="mod">
          <ac:chgData name="Katie Cammer" userId="e3c918e5-0508-4ccc-a9db-44c2be9d7370" providerId="ADAL" clId="{F4E3D4BD-C3C5-4C49-8605-7F3BE2CFD420}" dt="2025-02-03T19:33:39.601" v="1049" actId="404"/>
          <ac:spMkLst>
            <pc:docMk/>
            <pc:sldMk cId="3278159706" sldId="2147475631"/>
            <ac:spMk id="5" creationId="{887CC1BC-7423-33A9-F81F-D8AB7ED9CF93}"/>
          </ac:spMkLst>
        </pc:spChg>
        <pc:spChg chg="mod">
          <ac:chgData name="Katie Cammer" userId="e3c918e5-0508-4ccc-a9db-44c2be9d7370" providerId="ADAL" clId="{F4E3D4BD-C3C5-4C49-8605-7F3BE2CFD420}" dt="2025-02-03T19:33:49.604" v="1050" actId="2711"/>
          <ac:spMkLst>
            <pc:docMk/>
            <pc:sldMk cId="3278159706" sldId="2147475631"/>
            <ac:spMk id="16" creationId="{443966A2-69F0-4DC7-CBB1-015005F767A1}"/>
          </ac:spMkLst>
        </pc:spChg>
        <pc:spChg chg="mod">
          <ac:chgData name="Katie Cammer" userId="e3c918e5-0508-4ccc-a9db-44c2be9d7370" providerId="ADAL" clId="{F4E3D4BD-C3C5-4C49-8605-7F3BE2CFD420}" dt="2025-02-03T19:33:49.604" v="1050" actId="2711"/>
          <ac:spMkLst>
            <pc:docMk/>
            <pc:sldMk cId="3278159706" sldId="2147475631"/>
            <ac:spMk id="17" creationId="{B0735545-2A84-B10A-127F-77DF1A0296E9}"/>
          </ac:spMkLst>
        </pc:spChg>
        <pc:spChg chg="mod">
          <ac:chgData name="Katie Cammer" userId="e3c918e5-0508-4ccc-a9db-44c2be9d7370" providerId="ADAL" clId="{F4E3D4BD-C3C5-4C49-8605-7F3BE2CFD420}" dt="2025-02-03T19:34:05.710" v="1052" actId="2711"/>
          <ac:spMkLst>
            <pc:docMk/>
            <pc:sldMk cId="3278159706" sldId="2147475631"/>
            <ac:spMk id="18" creationId="{F365C4B5-20F1-0DA7-26FB-BCE31FC93DC6}"/>
          </ac:spMkLst>
        </pc:spChg>
        <pc:spChg chg="mod">
          <ac:chgData name="Katie Cammer" userId="e3c918e5-0508-4ccc-a9db-44c2be9d7370" providerId="ADAL" clId="{F4E3D4BD-C3C5-4C49-8605-7F3BE2CFD420}" dt="2025-02-03T19:34:05.710" v="1052" actId="2711"/>
          <ac:spMkLst>
            <pc:docMk/>
            <pc:sldMk cId="3278159706" sldId="2147475631"/>
            <ac:spMk id="19" creationId="{D08520DA-ABA5-D1E2-2FFA-15D5027B2DE6}"/>
          </ac:spMkLst>
        </pc:spChg>
        <pc:spChg chg="mod">
          <ac:chgData name="Katie Cammer" userId="e3c918e5-0508-4ccc-a9db-44c2be9d7370" providerId="ADAL" clId="{F4E3D4BD-C3C5-4C49-8605-7F3BE2CFD420}" dt="2025-02-03T19:34:05.710" v="1052" actId="2711"/>
          <ac:spMkLst>
            <pc:docMk/>
            <pc:sldMk cId="3278159706" sldId="2147475631"/>
            <ac:spMk id="20" creationId="{3CF2E369-C686-CC01-6C16-ED510E2FA662}"/>
          </ac:spMkLst>
        </pc:spChg>
        <pc:graphicFrameChg chg="mod">
          <ac:chgData name="Katie Cammer" userId="e3c918e5-0508-4ccc-a9db-44c2be9d7370" providerId="ADAL" clId="{F4E3D4BD-C3C5-4C49-8605-7F3BE2CFD420}" dt="2025-02-03T19:33:57.284" v="1051" actId="2711"/>
          <ac:graphicFrameMkLst>
            <pc:docMk/>
            <pc:sldMk cId="3278159706" sldId="2147475631"/>
            <ac:graphicFrameMk id="4" creationId="{069C4498-0F30-2AD9-618D-E72F440683D6}"/>
          </ac:graphicFrameMkLst>
        </pc:graphicFrameChg>
      </pc:sldChg>
      <pc:sldChg chg="addSp delSp modSp add mod modClrScheme chgLayout modNotesTx">
        <pc:chgData name="Katie Cammer" userId="e3c918e5-0508-4ccc-a9db-44c2be9d7370" providerId="ADAL" clId="{F4E3D4BD-C3C5-4C49-8605-7F3BE2CFD420}" dt="2025-02-03T22:59:44.142" v="1608" actId="207"/>
        <pc:sldMkLst>
          <pc:docMk/>
          <pc:sldMk cId="0" sldId="2147475632"/>
        </pc:sldMkLst>
        <pc:spChg chg="mod">
          <ac:chgData name="Katie Cammer" userId="e3c918e5-0508-4ccc-a9db-44c2be9d7370" providerId="ADAL" clId="{F4E3D4BD-C3C5-4C49-8605-7F3BE2CFD420}" dt="2025-02-03T22:59:44.142" v="1608" actId="207"/>
          <ac:spMkLst>
            <pc:docMk/>
            <pc:sldMk cId="0" sldId="2147475632"/>
            <ac:spMk id="4" creationId="{E875A096-3C6A-0520-21AD-09D4807F61F1}"/>
          </ac:spMkLst>
        </pc:spChg>
        <pc:spChg chg="mod ord">
          <ac:chgData name="Katie Cammer" userId="e3c918e5-0508-4ccc-a9db-44c2be9d7370" providerId="ADAL" clId="{F4E3D4BD-C3C5-4C49-8605-7F3BE2CFD420}" dt="2025-02-03T17:20:52.861" v="403" actId="2711"/>
          <ac:spMkLst>
            <pc:docMk/>
            <pc:sldMk cId="0" sldId="2147475632"/>
            <ac:spMk id="5" creationId="{00000000-0000-0000-0000-000000000000}"/>
          </ac:spMkLst>
        </pc:spChg>
        <pc:grpChg chg="mod">
          <ac:chgData name="Katie Cammer" userId="e3c918e5-0508-4ccc-a9db-44c2be9d7370" providerId="ADAL" clId="{F4E3D4BD-C3C5-4C49-8605-7F3BE2CFD420}" dt="2025-02-03T17:19:54.389" v="385" actId="1076"/>
          <ac:grpSpMkLst>
            <pc:docMk/>
            <pc:sldMk cId="0" sldId="2147475632"/>
            <ac:grpSpMk id="6" creationId="{00000000-0000-0000-0000-000000000000}"/>
          </ac:grpSpMkLst>
        </pc:grpChg>
      </pc:sldChg>
      <pc:sldChg chg="addSp delSp modSp new mod modNotesTx">
        <pc:chgData name="Katie Cammer" userId="e3c918e5-0508-4ccc-a9db-44c2be9d7370" providerId="ADAL" clId="{F4E3D4BD-C3C5-4C49-8605-7F3BE2CFD420}" dt="2025-02-03T17:25:17.614" v="496" actId="20577"/>
        <pc:sldMkLst>
          <pc:docMk/>
          <pc:sldMk cId="3307003621" sldId="2147475633"/>
        </pc:sldMkLst>
        <pc:spChg chg="mod">
          <ac:chgData name="Katie Cammer" userId="e3c918e5-0508-4ccc-a9db-44c2be9d7370" providerId="ADAL" clId="{F4E3D4BD-C3C5-4C49-8605-7F3BE2CFD420}" dt="2025-02-03T17:25:17.614" v="496" actId="20577"/>
          <ac:spMkLst>
            <pc:docMk/>
            <pc:sldMk cId="3307003621" sldId="2147475633"/>
            <ac:spMk id="2" creationId="{0E9B6879-1229-BE19-01F7-7F0D42D1C7A6}"/>
          </ac:spMkLst>
        </pc:spChg>
        <pc:spChg chg="add mod">
          <ac:chgData name="Katie Cammer" userId="e3c918e5-0508-4ccc-a9db-44c2be9d7370" providerId="ADAL" clId="{F4E3D4BD-C3C5-4C49-8605-7F3BE2CFD420}" dt="2025-02-03T17:25:03.337" v="465" actId="6549"/>
          <ac:spMkLst>
            <pc:docMk/>
            <pc:sldMk cId="3307003621" sldId="2147475633"/>
            <ac:spMk id="4" creationId="{2AE8DA65-D7AB-4BCA-1F66-D9616F3E47D2}"/>
          </ac:spMkLst>
        </pc:spChg>
      </pc:sldChg>
      <pc:sldChg chg="addSp delSp modSp new add del mod ord modClrScheme chgLayout modNotesTx">
        <pc:chgData name="Katie Cammer" userId="e3c918e5-0508-4ccc-a9db-44c2be9d7370" providerId="ADAL" clId="{F4E3D4BD-C3C5-4C49-8605-7F3BE2CFD420}" dt="2025-02-04T15:37:19.513" v="1762" actId="113"/>
        <pc:sldMkLst>
          <pc:docMk/>
          <pc:sldMk cId="545641460" sldId="2147475634"/>
        </pc:sldMkLst>
        <pc:spChg chg="mod ord">
          <ac:chgData name="Katie Cammer" userId="e3c918e5-0508-4ccc-a9db-44c2be9d7370" providerId="ADAL" clId="{F4E3D4BD-C3C5-4C49-8605-7F3BE2CFD420}" dt="2025-02-03T22:56:52.021" v="1594" actId="700"/>
          <ac:spMkLst>
            <pc:docMk/>
            <pc:sldMk cId="545641460" sldId="2147475634"/>
            <ac:spMk id="2" creationId="{318DB5F9-87CB-CEC6-C51E-9064412860CD}"/>
          </ac:spMkLst>
        </pc:spChg>
        <pc:spChg chg="add mod ord">
          <ac:chgData name="Katie Cammer" userId="e3c918e5-0508-4ccc-a9db-44c2be9d7370" providerId="ADAL" clId="{F4E3D4BD-C3C5-4C49-8605-7F3BE2CFD420}" dt="2025-02-03T22:56:52.021" v="1594" actId="700"/>
          <ac:spMkLst>
            <pc:docMk/>
            <pc:sldMk cId="545641460" sldId="2147475634"/>
            <ac:spMk id="6" creationId="{96277835-1222-B4D0-5E6B-946A10CA1964}"/>
          </ac:spMkLst>
        </pc:spChg>
        <pc:graphicFrameChg chg="add mod modGraphic">
          <ac:chgData name="Katie Cammer" userId="e3c918e5-0508-4ccc-a9db-44c2be9d7370" providerId="ADAL" clId="{F4E3D4BD-C3C5-4C49-8605-7F3BE2CFD420}" dt="2025-02-04T15:37:19.513" v="1762" actId="113"/>
          <ac:graphicFrameMkLst>
            <pc:docMk/>
            <pc:sldMk cId="545641460" sldId="2147475634"/>
            <ac:graphicFrameMk id="4" creationId="{EEE6FB68-8897-E689-A2D7-D272E8A0E7E6}"/>
          </ac:graphicFrameMkLst>
        </pc:graphicFrameChg>
        <pc:graphicFrameChg chg="add mod">
          <ac:chgData name="Katie Cammer" userId="e3c918e5-0508-4ccc-a9db-44c2be9d7370" providerId="ADAL" clId="{F4E3D4BD-C3C5-4C49-8605-7F3BE2CFD420}" dt="2025-02-04T12:40:51.045" v="1760" actId="20577"/>
          <ac:graphicFrameMkLst>
            <pc:docMk/>
            <pc:sldMk cId="545641460" sldId="2147475634"/>
            <ac:graphicFrameMk id="5" creationId="{FE00D903-8470-77AA-7DA6-37E076DB60D7}"/>
          </ac:graphicFrameMkLst>
        </pc:graphicFrameChg>
      </pc:sldChg>
      <pc:sldChg chg="delSp modSp add del mod">
        <pc:chgData name="Katie Cammer" userId="e3c918e5-0508-4ccc-a9db-44c2be9d7370" providerId="ADAL" clId="{F4E3D4BD-C3C5-4C49-8605-7F3BE2CFD420}" dt="2025-02-03T19:51:10.480" v="1076" actId="47"/>
        <pc:sldMkLst>
          <pc:docMk/>
          <pc:sldMk cId="1274788288" sldId="2147475635"/>
        </pc:sldMkLst>
      </pc:sldChg>
      <pc:sldChg chg="addSp delSp modSp new mod modClrScheme chgLayout">
        <pc:chgData name="Katie Cammer" userId="e3c918e5-0508-4ccc-a9db-44c2be9d7370" providerId="ADAL" clId="{F4E3D4BD-C3C5-4C49-8605-7F3BE2CFD420}" dt="2025-02-03T20:00:22.036" v="1404" actId="14826"/>
        <pc:sldMkLst>
          <pc:docMk/>
          <pc:sldMk cId="4249924431" sldId="2147475637"/>
        </pc:sldMkLst>
        <pc:spChg chg="add mod ord">
          <ac:chgData name="Katie Cammer" userId="e3c918e5-0508-4ccc-a9db-44c2be9d7370" providerId="ADAL" clId="{F4E3D4BD-C3C5-4C49-8605-7F3BE2CFD420}" dt="2025-02-03T19:54:59.316" v="1225" actId="20577"/>
          <ac:spMkLst>
            <pc:docMk/>
            <pc:sldMk cId="4249924431" sldId="2147475637"/>
            <ac:spMk id="5" creationId="{1B1A0454-31F9-466B-52FF-6AB3E94E59FD}"/>
          </ac:spMkLst>
        </pc:spChg>
        <pc:graphicFrameChg chg="add mod modGraphic">
          <ac:chgData name="Katie Cammer" userId="e3c918e5-0508-4ccc-a9db-44c2be9d7370" providerId="ADAL" clId="{F4E3D4BD-C3C5-4C49-8605-7F3BE2CFD420}" dt="2025-02-03T19:59:35.042" v="1319" actId="14826"/>
          <ac:graphicFrameMkLst>
            <pc:docMk/>
            <pc:sldMk cId="4249924431" sldId="2147475637"/>
            <ac:graphicFrameMk id="4" creationId="{6D2C751C-3B85-7B86-60E1-A9A7653C43A9}"/>
          </ac:graphicFrameMkLst>
        </pc:graphicFrameChg>
        <pc:picChg chg="add mod">
          <ac:chgData name="Katie Cammer" userId="e3c918e5-0508-4ccc-a9db-44c2be9d7370" providerId="ADAL" clId="{F4E3D4BD-C3C5-4C49-8605-7F3BE2CFD420}" dt="2025-02-03T19:56:17.780" v="1239" actId="1076"/>
          <ac:picMkLst>
            <pc:docMk/>
            <pc:sldMk cId="4249924431" sldId="2147475637"/>
            <ac:picMk id="8" creationId="{72A3ED9B-2986-629F-0AE8-3BA245F54FA7}"/>
          </ac:picMkLst>
        </pc:picChg>
        <pc:picChg chg="add mod">
          <ac:chgData name="Katie Cammer" userId="e3c918e5-0508-4ccc-a9db-44c2be9d7370" providerId="ADAL" clId="{F4E3D4BD-C3C5-4C49-8605-7F3BE2CFD420}" dt="2025-02-03T19:57:03.152" v="1246" actId="14826"/>
          <ac:picMkLst>
            <pc:docMk/>
            <pc:sldMk cId="4249924431" sldId="2147475637"/>
            <ac:picMk id="9" creationId="{94F0B79C-45C7-6358-D7C3-58D2732E71EB}"/>
          </ac:picMkLst>
        </pc:picChg>
        <pc:picChg chg="add mod">
          <ac:chgData name="Katie Cammer" userId="e3c918e5-0508-4ccc-a9db-44c2be9d7370" providerId="ADAL" clId="{F4E3D4BD-C3C5-4C49-8605-7F3BE2CFD420}" dt="2025-02-03T19:57:41.103" v="1253" actId="1037"/>
          <ac:picMkLst>
            <pc:docMk/>
            <pc:sldMk cId="4249924431" sldId="2147475637"/>
            <ac:picMk id="10" creationId="{4245411B-84DE-3ADC-C378-1C6176893E95}"/>
          </ac:picMkLst>
        </pc:picChg>
        <pc:picChg chg="add mod">
          <ac:chgData name="Katie Cammer" userId="e3c918e5-0508-4ccc-a9db-44c2be9d7370" providerId="ADAL" clId="{F4E3D4BD-C3C5-4C49-8605-7F3BE2CFD420}" dt="2025-02-03T19:58:26.975" v="1257" actId="14826"/>
          <ac:picMkLst>
            <pc:docMk/>
            <pc:sldMk cId="4249924431" sldId="2147475637"/>
            <ac:picMk id="11" creationId="{313A1DC3-1180-AF55-8287-C3A57A604247}"/>
          </ac:picMkLst>
        </pc:picChg>
        <pc:picChg chg="add mod">
          <ac:chgData name="Katie Cammer" userId="e3c918e5-0508-4ccc-a9db-44c2be9d7370" providerId="ADAL" clId="{F4E3D4BD-C3C5-4C49-8605-7F3BE2CFD420}" dt="2025-02-03T19:59:35.042" v="1319" actId="14826"/>
          <ac:picMkLst>
            <pc:docMk/>
            <pc:sldMk cId="4249924431" sldId="2147475637"/>
            <ac:picMk id="12" creationId="{B452A7B0-10EE-7E96-97AB-D57F91E30B72}"/>
          </ac:picMkLst>
        </pc:picChg>
        <pc:picChg chg="add mod">
          <ac:chgData name="Katie Cammer" userId="e3c918e5-0508-4ccc-a9db-44c2be9d7370" providerId="ADAL" clId="{F4E3D4BD-C3C5-4C49-8605-7F3BE2CFD420}" dt="2025-02-03T20:00:22.036" v="1404" actId="14826"/>
          <ac:picMkLst>
            <pc:docMk/>
            <pc:sldMk cId="4249924431" sldId="2147475637"/>
            <ac:picMk id="15" creationId="{BE596ABF-459F-AF90-C1F6-AED384A5EBAE}"/>
          </ac:picMkLst>
        </pc:picChg>
      </pc:sldChg>
      <pc:sldChg chg="new del">
        <pc:chgData name="Katie Cammer" userId="e3c918e5-0508-4ccc-a9db-44c2be9d7370" providerId="ADAL" clId="{F4E3D4BD-C3C5-4C49-8605-7F3BE2CFD420}" dt="2025-02-03T22:43:23.550" v="1411" actId="47"/>
        <pc:sldMkLst>
          <pc:docMk/>
          <pc:sldMk cId="1159564790" sldId="2147475639"/>
        </pc:sldMkLst>
      </pc:sldChg>
      <pc:sldChg chg="new del">
        <pc:chgData name="Katie Cammer" userId="e3c918e5-0508-4ccc-a9db-44c2be9d7370" providerId="ADAL" clId="{F4E3D4BD-C3C5-4C49-8605-7F3BE2CFD420}" dt="2025-02-03T22:44:02.835" v="1415" actId="47"/>
        <pc:sldMkLst>
          <pc:docMk/>
          <pc:sldMk cId="2759219193" sldId="2147475639"/>
        </pc:sldMkLst>
      </pc:sldChg>
      <pc:sldChg chg="modSp add mod modNotesTx">
        <pc:chgData name="Katie Cammer" userId="e3c918e5-0508-4ccc-a9db-44c2be9d7370" providerId="ADAL" clId="{F4E3D4BD-C3C5-4C49-8605-7F3BE2CFD420}" dt="2025-02-04T11:56:46.675" v="1692" actId="1076"/>
        <pc:sldMkLst>
          <pc:docMk/>
          <pc:sldMk cId="4274620850" sldId="2147475640"/>
        </pc:sldMkLst>
        <pc:spChg chg="mod">
          <ac:chgData name="Katie Cammer" userId="e3c918e5-0508-4ccc-a9db-44c2be9d7370" providerId="ADAL" clId="{F4E3D4BD-C3C5-4C49-8605-7F3BE2CFD420}" dt="2025-02-03T22:57:37.755" v="1596" actId="1076"/>
          <ac:spMkLst>
            <pc:docMk/>
            <pc:sldMk cId="4274620850" sldId="2147475640"/>
            <ac:spMk id="2" creationId="{CA6DBDAF-7111-0515-213F-89C4D483CF79}"/>
          </ac:spMkLst>
        </pc:spChg>
        <pc:spChg chg="mod">
          <ac:chgData name="Katie Cammer" userId="e3c918e5-0508-4ccc-a9db-44c2be9d7370" providerId="ADAL" clId="{F4E3D4BD-C3C5-4C49-8605-7F3BE2CFD420}" dt="2025-02-03T22:57:30.033" v="1595" actId="1076"/>
          <ac:spMkLst>
            <pc:docMk/>
            <pc:sldMk cId="4274620850" sldId="2147475640"/>
            <ac:spMk id="17" creationId="{557C7535-DFA5-D789-737B-1481D61C8812}"/>
          </ac:spMkLst>
        </pc:spChg>
        <pc:spChg chg="mod">
          <ac:chgData name="Katie Cammer" userId="e3c918e5-0508-4ccc-a9db-44c2be9d7370" providerId="ADAL" clId="{F4E3D4BD-C3C5-4C49-8605-7F3BE2CFD420}" dt="2025-02-03T22:47:50.701" v="1433" actId="1076"/>
          <ac:spMkLst>
            <pc:docMk/>
            <pc:sldMk cId="4274620850" sldId="2147475640"/>
            <ac:spMk id="48" creationId="{4B314323-2696-80F6-A7A6-6B7F1E1F9ACA}"/>
          </ac:spMkLst>
        </pc:spChg>
        <pc:spChg chg="mod">
          <ac:chgData name="Katie Cammer" userId="e3c918e5-0508-4ccc-a9db-44c2be9d7370" providerId="ADAL" clId="{F4E3D4BD-C3C5-4C49-8605-7F3BE2CFD420}" dt="2025-02-03T22:47:59.513" v="1434" actId="1076"/>
          <ac:spMkLst>
            <pc:docMk/>
            <pc:sldMk cId="4274620850" sldId="2147475640"/>
            <ac:spMk id="49" creationId="{716118F8-F9F0-6883-8319-B6253B2B0975}"/>
          </ac:spMkLst>
        </pc:spChg>
        <pc:spChg chg="mod">
          <ac:chgData name="Katie Cammer" userId="e3c918e5-0508-4ccc-a9db-44c2be9d7370" providerId="ADAL" clId="{F4E3D4BD-C3C5-4C49-8605-7F3BE2CFD420}" dt="2025-02-03T22:47:16.352" v="1424" actId="208"/>
          <ac:spMkLst>
            <pc:docMk/>
            <pc:sldMk cId="4274620850" sldId="2147475640"/>
            <ac:spMk id="71" creationId="{F95EC991-563D-0C58-076D-8ED5B723E710}"/>
          </ac:spMkLst>
        </pc:spChg>
        <pc:grpChg chg="mod">
          <ac:chgData name="Katie Cammer" userId="e3c918e5-0508-4ccc-a9db-44c2be9d7370" providerId="ADAL" clId="{F4E3D4BD-C3C5-4C49-8605-7F3BE2CFD420}" dt="2025-02-04T11:56:46.675" v="1692" actId="1076"/>
          <ac:grpSpMkLst>
            <pc:docMk/>
            <pc:sldMk cId="4274620850" sldId="2147475640"/>
            <ac:grpSpMk id="41" creationId="{951DD3A3-6C2D-8B7A-E912-F0F06D7866F8}"/>
          </ac:grpSpMkLst>
        </pc:grpChg>
        <pc:graphicFrameChg chg="mod">
          <ac:chgData name="Katie Cammer" userId="e3c918e5-0508-4ccc-a9db-44c2be9d7370" providerId="ADAL" clId="{F4E3D4BD-C3C5-4C49-8605-7F3BE2CFD420}" dt="2025-02-03T22:47:27.022" v="1425" actId="12100"/>
          <ac:graphicFrameMkLst>
            <pc:docMk/>
            <pc:sldMk cId="4274620850" sldId="2147475640"/>
            <ac:graphicFrameMk id="42" creationId="{2445EE0A-CECB-473C-6851-232C80B19762}"/>
          </ac:graphicFrameMkLst>
        </pc:graphicFrameChg>
      </pc:sldChg>
      <pc:sldChg chg="addSp delSp modSp mod">
        <pc:chgData name="Katie Cammer" userId="e3c918e5-0508-4ccc-a9db-44c2be9d7370" providerId="ADAL" clId="{F4E3D4BD-C3C5-4C49-8605-7F3BE2CFD420}" dt="2025-02-03T23:55:39.006" v="1658" actId="12385"/>
        <pc:sldMkLst>
          <pc:docMk/>
          <pc:sldMk cId="871842763" sldId="2147475641"/>
        </pc:sldMkLst>
        <pc:spChg chg="mod">
          <ac:chgData name="Katie Cammer" userId="e3c918e5-0508-4ccc-a9db-44c2be9d7370" providerId="ADAL" clId="{F4E3D4BD-C3C5-4C49-8605-7F3BE2CFD420}" dt="2025-02-03T23:52:01.639" v="1617" actId="1076"/>
          <ac:spMkLst>
            <pc:docMk/>
            <pc:sldMk cId="871842763" sldId="2147475641"/>
            <ac:spMk id="2" creationId="{93230751-5FC6-C84E-B3B2-8A5ED097395A}"/>
          </ac:spMkLst>
        </pc:spChg>
        <pc:graphicFrameChg chg="add mod modGraphic">
          <ac:chgData name="Katie Cammer" userId="e3c918e5-0508-4ccc-a9db-44c2be9d7370" providerId="ADAL" clId="{F4E3D4BD-C3C5-4C49-8605-7F3BE2CFD420}" dt="2025-02-03T23:55:16.493" v="1657" actId="12385"/>
          <ac:graphicFrameMkLst>
            <pc:docMk/>
            <pc:sldMk cId="871842763" sldId="2147475641"/>
            <ac:graphicFrameMk id="3" creationId="{65ED2B3C-41DA-8F30-596C-31A27263BF11}"/>
          </ac:graphicFrameMkLst>
        </pc:graphicFrameChg>
        <pc:graphicFrameChg chg="add mod modGraphic">
          <ac:chgData name="Katie Cammer" userId="e3c918e5-0508-4ccc-a9db-44c2be9d7370" providerId="ADAL" clId="{F4E3D4BD-C3C5-4C49-8605-7F3BE2CFD420}" dt="2025-02-03T23:55:39.006" v="1658" actId="12385"/>
          <ac:graphicFrameMkLst>
            <pc:docMk/>
            <pc:sldMk cId="871842763" sldId="2147475641"/>
            <ac:graphicFrameMk id="5" creationId="{D6D28B31-A675-1A0E-6AF8-CCE1E4EA0794}"/>
          </ac:graphicFrameMkLst>
        </pc:graphicFrameChg>
      </pc:sldChg>
      <pc:sldChg chg="add">
        <pc:chgData name="Katie Cammer" userId="e3c918e5-0508-4ccc-a9db-44c2be9d7370" providerId="ADAL" clId="{F4E3D4BD-C3C5-4C49-8605-7F3BE2CFD420}" dt="2025-02-07T18:11:58.997" v="1763" actId="2890"/>
        <pc:sldMkLst>
          <pc:docMk/>
          <pc:sldMk cId="1132898751" sldId="2147475642"/>
        </pc:sldMkLst>
      </pc:sldChg>
      <pc:sldMasterChg chg="delSldLayout">
        <pc:chgData name="Katie Cammer" userId="e3c918e5-0508-4ccc-a9db-44c2be9d7370" providerId="ADAL" clId="{F4E3D4BD-C3C5-4C49-8605-7F3BE2CFD420}" dt="2025-02-03T22:44:31.034" v="1421" actId="47"/>
        <pc:sldMasterMkLst>
          <pc:docMk/>
          <pc:sldMasterMk cId="0" sldId="2147483648"/>
        </pc:sldMasterMkLst>
        <pc:sldLayoutChg chg="del">
          <pc:chgData name="Katie Cammer" userId="e3c918e5-0508-4ccc-a9db-44c2be9d7370" providerId="ADAL" clId="{F4E3D4BD-C3C5-4C49-8605-7F3BE2CFD420}" dt="2025-02-03T22:44:31.034" v="1421" actId="47"/>
          <pc:sldLayoutMkLst>
            <pc:docMk/>
            <pc:sldMasterMk cId="0" sldId="2147483648"/>
            <pc:sldLayoutMk cId="3427986303" sldId="2147488407"/>
          </pc:sldLayoutMkLst>
        </pc:sldLayoutChg>
      </pc:sldMasterChg>
    </pc:docChg>
  </pc:docChgLst>
  <pc:docChgLst>
    <pc:chgData name="Barbara Bull" userId="S::bbull@hbanet.org::adf84d7c-ba1b-4df1-b343-37cd4f119c5b" providerId="AD" clId="Web-{6D6BE7E9-4CAB-C8C3-39CC-1FDE7C95C3D2}"/>
    <pc:docChg chg="mod modSld">
      <pc:chgData name="Barbara Bull" userId="S::bbull@hbanet.org::adf84d7c-ba1b-4df1-b343-37cd4f119c5b" providerId="AD" clId="Web-{6D6BE7E9-4CAB-C8C3-39CC-1FDE7C95C3D2}" dt="2025-01-30T15:07:46.563" v="13" actId="20577"/>
      <pc:docMkLst>
        <pc:docMk/>
      </pc:docMkLst>
      <pc:sldChg chg="modSp">
        <pc:chgData name="Barbara Bull" userId="S::bbull@hbanet.org::adf84d7c-ba1b-4df1-b343-37cd4f119c5b" providerId="AD" clId="Web-{6D6BE7E9-4CAB-C8C3-39CC-1FDE7C95C3D2}" dt="2025-01-30T15:07:46.563" v="13" actId="20577"/>
        <pc:sldMkLst>
          <pc:docMk/>
          <pc:sldMk cId="890401154" sldId="2147475578"/>
        </pc:sldMkLst>
      </pc:sldChg>
      <pc:sldChg chg="modSp">
        <pc:chgData name="Barbara Bull" userId="S::bbull@hbanet.org::adf84d7c-ba1b-4df1-b343-37cd4f119c5b" providerId="AD" clId="Web-{6D6BE7E9-4CAB-C8C3-39CC-1FDE7C95C3D2}" dt="2025-01-30T15:06:32.500" v="8" actId="20577"/>
        <pc:sldMkLst>
          <pc:docMk/>
          <pc:sldMk cId="2062093595" sldId="2147475614"/>
        </pc:sldMkLst>
      </pc:sldChg>
    </pc:docChg>
  </pc:docChgLst>
  <pc:docChgLst>
    <pc:chgData name="Lauren Peck" userId="a9ffd8a0-e865-45c1-82ff-3b34bee25adf" providerId="ADAL" clId="{655E74A5-5795-4891-B2A4-5F3E38F5F9CE}"/>
    <pc:docChg chg="undo redo custSel addSld delSld modSld sldOrd delMainMaster addSection modSection">
      <pc:chgData name="Lauren Peck" userId="a9ffd8a0-e865-45c1-82ff-3b34bee25adf" providerId="ADAL" clId="{655E74A5-5795-4891-B2A4-5F3E38F5F9CE}" dt="2025-02-04T13:01:37.303" v="17536" actId="20577"/>
      <pc:docMkLst>
        <pc:docMk/>
      </pc:docMkLst>
      <pc:sldChg chg="add mod modShow">
        <pc:chgData name="Lauren Peck" userId="a9ffd8a0-e865-45c1-82ff-3b34bee25adf" providerId="ADAL" clId="{655E74A5-5795-4891-B2A4-5F3E38F5F9CE}" dt="2025-02-03T17:01:27.128" v="4778" actId="729"/>
        <pc:sldMkLst>
          <pc:docMk/>
          <pc:sldMk cId="901640898" sldId="256"/>
        </pc:sldMkLst>
      </pc:sldChg>
      <pc:sldChg chg="modSp mod modNotesTx">
        <pc:chgData name="Lauren Peck" userId="a9ffd8a0-e865-45c1-82ff-3b34bee25adf" providerId="ADAL" clId="{655E74A5-5795-4891-B2A4-5F3E38F5F9CE}" dt="2025-02-04T00:28:08.422" v="17142" actId="1076"/>
        <pc:sldMkLst>
          <pc:docMk/>
          <pc:sldMk cId="855314926" sldId="257"/>
        </pc:sldMkLst>
        <pc:spChg chg="mod">
          <ac:chgData name="Lauren Peck" userId="a9ffd8a0-e865-45c1-82ff-3b34bee25adf" providerId="ADAL" clId="{655E74A5-5795-4891-B2A4-5F3E38F5F9CE}" dt="2025-02-04T00:28:08.422" v="17142" actId="1076"/>
          <ac:spMkLst>
            <pc:docMk/>
            <pc:sldMk cId="855314926" sldId="257"/>
            <ac:spMk id="3" creationId="{43ED751E-040E-17FC-60A0-18DC58D78786}"/>
          </ac:spMkLst>
        </pc:spChg>
      </pc:sldChg>
      <pc:sldChg chg="add mod modShow">
        <pc:chgData name="Lauren Peck" userId="a9ffd8a0-e865-45c1-82ff-3b34bee25adf" providerId="ADAL" clId="{655E74A5-5795-4891-B2A4-5F3E38F5F9CE}" dt="2025-02-03T17:01:27.128" v="4778" actId="729"/>
        <pc:sldMkLst>
          <pc:docMk/>
          <pc:sldMk cId="893087699" sldId="258"/>
        </pc:sldMkLst>
      </pc:sldChg>
      <pc:sldChg chg="add mod modShow">
        <pc:chgData name="Lauren Peck" userId="a9ffd8a0-e865-45c1-82ff-3b34bee25adf" providerId="ADAL" clId="{655E74A5-5795-4891-B2A4-5F3E38F5F9CE}" dt="2025-02-03T17:01:27.128" v="4778" actId="729"/>
        <pc:sldMkLst>
          <pc:docMk/>
          <pc:sldMk cId="1717101515" sldId="259"/>
        </pc:sldMkLst>
      </pc:sldChg>
      <pc:sldChg chg="add mod modShow">
        <pc:chgData name="Lauren Peck" userId="a9ffd8a0-e865-45c1-82ff-3b34bee25adf" providerId="ADAL" clId="{655E74A5-5795-4891-B2A4-5F3E38F5F9CE}" dt="2025-02-03T17:01:27.128" v="4778" actId="729"/>
        <pc:sldMkLst>
          <pc:docMk/>
          <pc:sldMk cId="3608899028" sldId="260"/>
        </pc:sldMkLst>
      </pc:sldChg>
      <pc:sldChg chg="add mod modShow">
        <pc:chgData name="Lauren Peck" userId="a9ffd8a0-e865-45c1-82ff-3b34bee25adf" providerId="ADAL" clId="{655E74A5-5795-4891-B2A4-5F3E38F5F9CE}" dt="2025-02-03T17:01:27.128" v="4778" actId="729"/>
        <pc:sldMkLst>
          <pc:docMk/>
          <pc:sldMk cId="3474218725" sldId="261"/>
        </pc:sldMkLst>
      </pc:sldChg>
      <pc:sldChg chg="add mod modShow">
        <pc:chgData name="Lauren Peck" userId="a9ffd8a0-e865-45c1-82ff-3b34bee25adf" providerId="ADAL" clId="{655E74A5-5795-4891-B2A4-5F3E38F5F9CE}" dt="2025-02-03T17:01:27.128" v="4778" actId="729"/>
        <pc:sldMkLst>
          <pc:docMk/>
          <pc:sldMk cId="194133065" sldId="262"/>
        </pc:sldMkLst>
      </pc:sldChg>
      <pc:sldChg chg="del mod modShow">
        <pc:chgData name="Lauren Peck" userId="a9ffd8a0-e865-45c1-82ff-3b34bee25adf" providerId="ADAL" clId="{655E74A5-5795-4891-B2A4-5F3E38F5F9CE}" dt="2024-12-13T15:49:06.434" v="977" actId="47"/>
        <pc:sldMkLst>
          <pc:docMk/>
          <pc:sldMk cId="4172282043" sldId="262"/>
        </pc:sldMkLst>
      </pc:sldChg>
      <pc:sldChg chg="mod ord modShow">
        <pc:chgData name="Lauren Peck" userId="a9ffd8a0-e865-45c1-82ff-3b34bee25adf" providerId="ADAL" clId="{655E74A5-5795-4891-B2A4-5F3E38F5F9CE}" dt="2025-02-03T20:16:33.735" v="11820" actId="20578"/>
        <pc:sldMkLst>
          <pc:docMk/>
          <pc:sldMk cId="1060449657" sldId="263"/>
        </pc:sldMkLst>
      </pc:sldChg>
      <pc:sldChg chg="mod modShow">
        <pc:chgData name="Lauren Peck" userId="a9ffd8a0-e865-45c1-82ff-3b34bee25adf" providerId="ADAL" clId="{655E74A5-5795-4891-B2A4-5F3E38F5F9CE}" dt="2025-02-03T17:01:27.128" v="4778" actId="729"/>
        <pc:sldMkLst>
          <pc:docMk/>
          <pc:sldMk cId="2198039204" sldId="264"/>
        </pc:sldMkLst>
      </pc:sldChg>
      <pc:sldChg chg="addSp delSp modSp add mod modNotesTx">
        <pc:chgData name="Lauren Peck" userId="a9ffd8a0-e865-45c1-82ff-3b34bee25adf" providerId="ADAL" clId="{655E74A5-5795-4891-B2A4-5F3E38F5F9CE}" dt="2025-02-03T21:52:54.653" v="12781" actId="20577"/>
        <pc:sldMkLst>
          <pc:docMk/>
          <pc:sldMk cId="1454103780" sldId="278"/>
        </pc:sldMkLst>
        <pc:spChg chg="mod">
          <ac:chgData name="Lauren Peck" userId="a9ffd8a0-e865-45c1-82ff-3b34bee25adf" providerId="ADAL" clId="{655E74A5-5795-4891-B2A4-5F3E38F5F9CE}" dt="2025-02-03T18:16:49.143" v="5707" actId="20577"/>
          <ac:spMkLst>
            <pc:docMk/>
            <pc:sldMk cId="1454103780" sldId="278"/>
            <ac:spMk id="2" creationId="{8E6D50AF-D96E-91D6-DCE0-A74288E42778}"/>
          </ac:spMkLst>
        </pc:spChg>
        <pc:spChg chg="mod">
          <ac:chgData name="Lauren Peck" userId="a9ffd8a0-e865-45c1-82ff-3b34bee25adf" providerId="ADAL" clId="{655E74A5-5795-4891-B2A4-5F3E38F5F9CE}" dt="2025-02-03T18:22:09.218" v="5853" actId="1036"/>
          <ac:spMkLst>
            <pc:docMk/>
            <pc:sldMk cId="1454103780" sldId="278"/>
            <ac:spMk id="3" creationId="{365CCD52-9036-582E-3D25-7B5C0C23DE33}"/>
          </ac:spMkLst>
        </pc:spChg>
        <pc:spChg chg="mod">
          <ac:chgData name="Lauren Peck" userId="a9ffd8a0-e865-45c1-82ff-3b34bee25adf" providerId="ADAL" clId="{655E74A5-5795-4891-B2A4-5F3E38F5F9CE}" dt="2025-02-03T18:22:09.218" v="5853" actId="1036"/>
          <ac:spMkLst>
            <pc:docMk/>
            <pc:sldMk cId="1454103780" sldId="278"/>
            <ac:spMk id="4" creationId="{820D3AA2-4380-1EE9-6FB2-DB415F18CDC5}"/>
          </ac:spMkLst>
        </pc:spChg>
        <pc:spChg chg="mod">
          <ac:chgData name="Lauren Peck" userId="a9ffd8a0-e865-45c1-82ff-3b34bee25adf" providerId="ADAL" clId="{655E74A5-5795-4891-B2A4-5F3E38F5F9CE}" dt="2025-02-03T18:22:09.218" v="5853" actId="1036"/>
          <ac:spMkLst>
            <pc:docMk/>
            <pc:sldMk cId="1454103780" sldId="278"/>
            <ac:spMk id="5" creationId="{3CAB9C90-2072-D205-1D86-99FBFE3FF037}"/>
          </ac:spMkLst>
        </pc:spChg>
        <pc:spChg chg="add mod">
          <ac:chgData name="Lauren Peck" userId="a9ffd8a0-e865-45c1-82ff-3b34bee25adf" providerId="ADAL" clId="{655E74A5-5795-4891-B2A4-5F3E38F5F9CE}" dt="2025-02-03T18:22:27.420" v="5859" actId="1076"/>
          <ac:spMkLst>
            <pc:docMk/>
            <pc:sldMk cId="1454103780" sldId="278"/>
            <ac:spMk id="7" creationId="{6D9F210F-C572-6139-8302-C8BEA86EE6C4}"/>
          </ac:spMkLst>
        </pc:spChg>
        <pc:spChg chg="add mod">
          <ac:chgData name="Lauren Peck" userId="a9ffd8a0-e865-45c1-82ff-3b34bee25adf" providerId="ADAL" clId="{655E74A5-5795-4891-B2A4-5F3E38F5F9CE}" dt="2025-02-03T18:22:09.218" v="5853" actId="1036"/>
          <ac:spMkLst>
            <pc:docMk/>
            <pc:sldMk cId="1454103780" sldId="278"/>
            <ac:spMk id="9" creationId="{27A98E1D-7DD5-BF03-98DA-2142EF8F9A4D}"/>
          </ac:spMkLst>
        </pc:spChg>
      </pc:sldChg>
      <pc:sldChg chg="del">
        <pc:chgData name="Lauren Peck" userId="a9ffd8a0-e865-45c1-82ff-3b34bee25adf" providerId="ADAL" clId="{655E74A5-5795-4891-B2A4-5F3E38F5F9CE}" dt="2024-12-13T14:31:20.879" v="181" actId="47"/>
        <pc:sldMkLst>
          <pc:docMk/>
          <pc:sldMk cId="902466147" sldId="288"/>
        </pc:sldMkLst>
      </pc:sldChg>
      <pc:sldChg chg="del">
        <pc:chgData name="Lauren Peck" userId="a9ffd8a0-e865-45c1-82ff-3b34bee25adf" providerId="ADAL" clId="{655E74A5-5795-4891-B2A4-5F3E38F5F9CE}" dt="2024-12-13T14:31:20.879" v="181" actId="47"/>
        <pc:sldMkLst>
          <pc:docMk/>
          <pc:sldMk cId="4211156354" sldId="289"/>
        </pc:sldMkLst>
      </pc:sldChg>
      <pc:sldChg chg="del">
        <pc:chgData name="Lauren Peck" userId="a9ffd8a0-e865-45c1-82ff-3b34bee25adf" providerId="ADAL" clId="{655E74A5-5795-4891-B2A4-5F3E38F5F9CE}" dt="2024-12-13T14:31:20.879" v="181" actId="47"/>
        <pc:sldMkLst>
          <pc:docMk/>
          <pc:sldMk cId="3067530754" sldId="290"/>
        </pc:sldMkLst>
      </pc:sldChg>
      <pc:sldChg chg="del">
        <pc:chgData name="Lauren Peck" userId="a9ffd8a0-e865-45c1-82ff-3b34bee25adf" providerId="ADAL" clId="{655E74A5-5795-4891-B2A4-5F3E38F5F9CE}" dt="2024-12-13T14:31:20.879" v="181" actId="47"/>
        <pc:sldMkLst>
          <pc:docMk/>
          <pc:sldMk cId="830166298" sldId="292"/>
        </pc:sldMkLst>
      </pc:sldChg>
      <pc:sldChg chg="del mod modShow">
        <pc:chgData name="Lauren Peck" userId="a9ffd8a0-e865-45c1-82ff-3b34bee25adf" providerId="ADAL" clId="{655E74A5-5795-4891-B2A4-5F3E38F5F9CE}" dt="2025-01-31T17:28:36.780" v="2689" actId="2696"/>
        <pc:sldMkLst>
          <pc:docMk/>
          <pc:sldMk cId="3909431846" sldId="297"/>
        </pc:sldMkLst>
      </pc:sldChg>
      <pc:sldChg chg="del">
        <pc:chgData name="Lauren Peck" userId="a9ffd8a0-e865-45c1-82ff-3b34bee25adf" providerId="ADAL" clId="{655E74A5-5795-4891-B2A4-5F3E38F5F9CE}" dt="2024-12-13T14:31:20.879" v="181" actId="47"/>
        <pc:sldMkLst>
          <pc:docMk/>
          <pc:sldMk cId="3399442056" sldId="314"/>
        </pc:sldMkLst>
      </pc:sldChg>
      <pc:sldChg chg="ord modNotesTx">
        <pc:chgData name="Lauren Peck" userId="a9ffd8a0-e865-45c1-82ff-3b34bee25adf" providerId="ADAL" clId="{655E74A5-5795-4891-B2A4-5F3E38F5F9CE}" dt="2025-02-04T00:23:37.675" v="17035" actId="20577"/>
        <pc:sldMkLst>
          <pc:docMk/>
          <pc:sldMk cId="2035489065" sldId="338"/>
        </pc:sldMkLst>
      </pc:sldChg>
      <pc:sldChg chg="modNotesTx">
        <pc:chgData name="Lauren Peck" userId="a9ffd8a0-e865-45c1-82ff-3b34bee25adf" providerId="ADAL" clId="{655E74A5-5795-4891-B2A4-5F3E38F5F9CE}" dt="2025-02-03T19:27:09.539" v="9938" actId="20577"/>
        <pc:sldMkLst>
          <pc:docMk/>
          <pc:sldMk cId="2464710042" sldId="354"/>
        </pc:sldMkLst>
      </pc:sldChg>
      <pc:sldChg chg="addSp delSp modSp mod modNotesTx">
        <pc:chgData name="Lauren Peck" userId="a9ffd8a0-e865-45c1-82ff-3b34bee25adf" providerId="ADAL" clId="{655E74A5-5795-4891-B2A4-5F3E38F5F9CE}" dt="2025-02-04T00:24:29.067" v="17067" actId="120"/>
        <pc:sldMkLst>
          <pc:docMk/>
          <pc:sldMk cId="1874253398" sldId="371"/>
        </pc:sldMkLst>
        <pc:spChg chg="mod">
          <ac:chgData name="Lauren Peck" userId="a9ffd8a0-e865-45c1-82ff-3b34bee25adf" providerId="ADAL" clId="{655E74A5-5795-4891-B2A4-5F3E38F5F9CE}" dt="2025-02-04T00:24:19.325" v="17065" actId="1076"/>
          <ac:spMkLst>
            <pc:docMk/>
            <pc:sldMk cId="1874253398" sldId="371"/>
            <ac:spMk id="2" creationId="{59241A0E-F7F9-762C-6B77-FF6D0C5D4CD8}"/>
          </ac:spMkLst>
        </pc:spChg>
        <pc:spChg chg="add mod">
          <ac:chgData name="Lauren Peck" userId="a9ffd8a0-e865-45c1-82ff-3b34bee25adf" providerId="ADAL" clId="{655E74A5-5795-4891-B2A4-5F3E38F5F9CE}" dt="2025-02-04T00:24:19.325" v="17065" actId="1076"/>
          <ac:spMkLst>
            <pc:docMk/>
            <pc:sldMk cId="1874253398" sldId="371"/>
            <ac:spMk id="5" creationId="{8BA5A309-C269-9996-0F77-A1BD86470178}"/>
          </ac:spMkLst>
        </pc:spChg>
        <pc:spChg chg="mod">
          <ac:chgData name="Lauren Peck" userId="a9ffd8a0-e865-45c1-82ff-3b34bee25adf" providerId="ADAL" clId="{655E74A5-5795-4891-B2A4-5F3E38F5F9CE}" dt="2025-02-04T00:24:29.067" v="17067" actId="120"/>
          <ac:spMkLst>
            <pc:docMk/>
            <pc:sldMk cId="1874253398" sldId="371"/>
            <ac:spMk id="8" creationId="{549CEDA6-69D0-97F3-E521-37AC2D3AE3C2}"/>
          </ac:spMkLst>
        </pc:spChg>
      </pc:sldChg>
      <pc:sldChg chg="ord">
        <pc:chgData name="Lauren Peck" userId="a9ffd8a0-e865-45c1-82ff-3b34bee25adf" providerId="ADAL" clId="{655E74A5-5795-4891-B2A4-5F3E38F5F9CE}" dt="2025-02-03T19:45:55.559" v="10505"/>
        <pc:sldMkLst>
          <pc:docMk/>
          <pc:sldMk cId="1513975119" sldId="383"/>
        </pc:sldMkLst>
      </pc:sldChg>
      <pc:sldChg chg="ord">
        <pc:chgData name="Lauren Peck" userId="a9ffd8a0-e865-45c1-82ff-3b34bee25adf" providerId="ADAL" clId="{655E74A5-5795-4891-B2A4-5F3E38F5F9CE}" dt="2025-01-31T17:18:11.762" v="2165"/>
        <pc:sldMkLst>
          <pc:docMk/>
          <pc:sldMk cId="485769469" sldId="390"/>
        </pc:sldMkLst>
      </pc:sldChg>
      <pc:sldChg chg="ord">
        <pc:chgData name="Lauren Peck" userId="a9ffd8a0-e865-45c1-82ff-3b34bee25adf" providerId="ADAL" clId="{655E74A5-5795-4891-B2A4-5F3E38F5F9CE}" dt="2025-01-31T17:18:11.762" v="2165"/>
        <pc:sldMkLst>
          <pc:docMk/>
          <pc:sldMk cId="1484582990" sldId="391"/>
        </pc:sldMkLst>
      </pc:sldChg>
      <pc:sldChg chg="addSp modSp del mod ord modShow">
        <pc:chgData name="Lauren Peck" userId="a9ffd8a0-e865-45c1-82ff-3b34bee25adf" providerId="ADAL" clId="{655E74A5-5795-4891-B2A4-5F3E38F5F9CE}" dt="2025-02-03T19:38:09.197" v="10354" actId="2696"/>
        <pc:sldMkLst>
          <pc:docMk/>
          <pc:sldMk cId="0" sldId="411"/>
        </pc:sldMkLst>
      </pc:sldChg>
      <pc:sldChg chg="del mod ord modShow">
        <pc:chgData name="Lauren Peck" userId="a9ffd8a0-e865-45c1-82ff-3b34bee25adf" providerId="ADAL" clId="{655E74A5-5795-4891-B2A4-5F3E38F5F9CE}" dt="2025-01-31T17:50:18.844" v="3224" actId="2696"/>
        <pc:sldMkLst>
          <pc:docMk/>
          <pc:sldMk cId="0" sldId="420"/>
        </pc:sldMkLst>
      </pc:sldChg>
      <pc:sldChg chg="del mod ord modShow">
        <pc:chgData name="Lauren Peck" userId="a9ffd8a0-e865-45c1-82ff-3b34bee25adf" providerId="ADAL" clId="{655E74A5-5795-4891-B2A4-5F3E38F5F9CE}" dt="2025-01-31T17:50:18.844" v="3224" actId="2696"/>
        <pc:sldMkLst>
          <pc:docMk/>
          <pc:sldMk cId="0" sldId="422"/>
        </pc:sldMkLst>
      </pc:sldChg>
      <pc:sldChg chg="del mod ord modShow">
        <pc:chgData name="Lauren Peck" userId="a9ffd8a0-e865-45c1-82ff-3b34bee25adf" providerId="ADAL" clId="{655E74A5-5795-4891-B2A4-5F3E38F5F9CE}" dt="2025-01-31T17:50:18.844" v="3224" actId="2696"/>
        <pc:sldMkLst>
          <pc:docMk/>
          <pc:sldMk cId="0" sldId="423"/>
        </pc:sldMkLst>
      </pc:sldChg>
      <pc:sldChg chg="del mod ord modShow">
        <pc:chgData name="Lauren Peck" userId="a9ffd8a0-e865-45c1-82ff-3b34bee25adf" providerId="ADAL" clId="{655E74A5-5795-4891-B2A4-5F3E38F5F9CE}" dt="2025-01-31T17:50:18.844" v="3224" actId="2696"/>
        <pc:sldMkLst>
          <pc:docMk/>
          <pc:sldMk cId="0" sldId="424"/>
        </pc:sldMkLst>
      </pc:sldChg>
      <pc:sldChg chg="del mod ord modShow">
        <pc:chgData name="Lauren Peck" userId="a9ffd8a0-e865-45c1-82ff-3b34bee25adf" providerId="ADAL" clId="{655E74A5-5795-4891-B2A4-5F3E38F5F9CE}" dt="2025-02-03T19:38:09.197" v="10354" actId="2696"/>
        <pc:sldMkLst>
          <pc:docMk/>
          <pc:sldMk cId="0" sldId="427"/>
        </pc:sldMkLst>
      </pc:sldChg>
      <pc:sldChg chg="del mod ord modShow">
        <pc:chgData name="Lauren Peck" userId="a9ffd8a0-e865-45c1-82ff-3b34bee25adf" providerId="ADAL" clId="{655E74A5-5795-4891-B2A4-5F3E38F5F9CE}" dt="2025-02-03T19:38:09.197" v="10354" actId="2696"/>
        <pc:sldMkLst>
          <pc:docMk/>
          <pc:sldMk cId="0" sldId="434"/>
        </pc:sldMkLst>
      </pc:sldChg>
      <pc:sldChg chg="del">
        <pc:chgData name="Lauren Peck" userId="a9ffd8a0-e865-45c1-82ff-3b34bee25adf" providerId="ADAL" clId="{655E74A5-5795-4891-B2A4-5F3E38F5F9CE}" dt="2024-12-13T14:25:25.868" v="3" actId="47"/>
        <pc:sldMkLst>
          <pc:docMk/>
          <pc:sldMk cId="1448139925" sldId="461"/>
        </pc:sldMkLst>
      </pc:sldChg>
      <pc:sldChg chg="del">
        <pc:chgData name="Lauren Peck" userId="a9ffd8a0-e865-45c1-82ff-3b34bee25adf" providerId="ADAL" clId="{655E74A5-5795-4891-B2A4-5F3E38F5F9CE}" dt="2024-12-13T14:31:20.879" v="181" actId="47"/>
        <pc:sldMkLst>
          <pc:docMk/>
          <pc:sldMk cId="3335508552" sldId="462"/>
        </pc:sldMkLst>
      </pc:sldChg>
      <pc:sldChg chg="del">
        <pc:chgData name="Lauren Peck" userId="a9ffd8a0-e865-45c1-82ff-3b34bee25adf" providerId="ADAL" clId="{655E74A5-5795-4891-B2A4-5F3E38F5F9CE}" dt="2024-12-13T14:27:22.673" v="98" actId="47"/>
        <pc:sldMkLst>
          <pc:docMk/>
          <pc:sldMk cId="2143838956" sldId="485"/>
        </pc:sldMkLst>
      </pc:sldChg>
      <pc:sldChg chg="addSp delSp modSp mod modShow modNotesTx">
        <pc:chgData name="Lauren Peck" userId="a9ffd8a0-e865-45c1-82ff-3b34bee25adf" providerId="ADAL" clId="{655E74A5-5795-4891-B2A4-5F3E38F5F9CE}" dt="2025-02-03T19:19:40.204" v="9393" actId="20577"/>
        <pc:sldMkLst>
          <pc:docMk/>
          <pc:sldMk cId="2965182511" sldId="492"/>
        </pc:sldMkLst>
        <pc:spChg chg="mod">
          <ac:chgData name="Lauren Peck" userId="a9ffd8a0-e865-45c1-82ff-3b34bee25adf" providerId="ADAL" clId="{655E74A5-5795-4891-B2A4-5F3E38F5F9CE}" dt="2025-01-31T17:40:26.014" v="3116" actId="20577"/>
          <ac:spMkLst>
            <pc:docMk/>
            <pc:sldMk cId="2965182511" sldId="492"/>
            <ac:spMk id="2" creationId="{4FAE021C-ED7E-9EAA-C6CE-3F0442D7D840}"/>
          </ac:spMkLst>
        </pc:spChg>
        <pc:spChg chg="mod">
          <ac:chgData name="Lauren Peck" userId="a9ffd8a0-e865-45c1-82ff-3b34bee25adf" providerId="ADAL" clId="{655E74A5-5795-4891-B2A4-5F3E38F5F9CE}" dt="2025-01-31T17:40:46.762" v="3185" actId="14100"/>
          <ac:spMkLst>
            <pc:docMk/>
            <pc:sldMk cId="2965182511" sldId="492"/>
            <ac:spMk id="5" creationId="{903FB856-B05F-2EB6-4E96-B287687586B0}"/>
          </ac:spMkLst>
        </pc:spChg>
        <pc:picChg chg="add mod">
          <ac:chgData name="Lauren Peck" userId="a9ffd8a0-e865-45c1-82ff-3b34bee25adf" providerId="ADAL" clId="{655E74A5-5795-4891-B2A4-5F3E38F5F9CE}" dt="2025-01-31T17:47:10.931" v="3203" actId="1076"/>
          <ac:picMkLst>
            <pc:docMk/>
            <pc:sldMk cId="2965182511" sldId="492"/>
            <ac:picMk id="1028" creationId="{5D7F970A-FB73-9BD7-A5A5-A55B68E80134}"/>
          </ac:picMkLst>
        </pc:picChg>
      </pc:sldChg>
      <pc:sldChg chg="del mod modShow">
        <pc:chgData name="Lauren Peck" userId="a9ffd8a0-e865-45c1-82ff-3b34bee25adf" providerId="ADAL" clId="{655E74A5-5795-4891-B2A4-5F3E38F5F9CE}" dt="2024-12-13T15:46:50.269" v="973" actId="47"/>
        <pc:sldMkLst>
          <pc:docMk/>
          <pc:sldMk cId="940222160" sldId="493"/>
        </pc:sldMkLst>
      </pc:sldChg>
      <pc:sldChg chg="modNotesTx">
        <pc:chgData name="Lauren Peck" userId="a9ffd8a0-e865-45c1-82ff-3b34bee25adf" providerId="ADAL" clId="{655E74A5-5795-4891-B2A4-5F3E38F5F9CE}" dt="2025-02-04T00:23:55.344" v="17064" actId="20577"/>
        <pc:sldMkLst>
          <pc:docMk/>
          <pc:sldMk cId="1801434847" sldId="496"/>
        </pc:sldMkLst>
      </pc:sldChg>
      <pc:sldChg chg="addSp modSp mod modNotesTx">
        <pc:chgData name="Lauren Peck" userId="a9ffd8a0-e865-45c1-82ff-3b34bee25adf" providerId="ADAL" clId="{655E74A5-5795-4891-B2A4-5F3E38F5F9CE}" dt="2025-02-03T20:12:00.478" v="11815" actId="122"/>
        <pc:sldMkLst>
          <pc:docMk/>
          <pc:sldMk cId="2789495674" sldId="497"/>
        </pc:sldMkLst>
        <pc:spChg chg="add mod">
          <ac:chgData name="Lauren Peck" userId="a9ffd8a0-e865-45c1-82ff-3b34bee25adf" providerId="ADAL" clId="{655E74A5-5795-4891-B2A4-5F3E38F5F9CE}" dt="2025-02-03T20:12:00.478" v="11815" actId="122"/>
          <ac:spMkLst>
            <pc:docMk/>
            <pc:sldMk cId="2789495674" sldId="497"/>
            <ac:spMk id="3" creationId="{EB558E0E-5501-795A-0D62-0BF55708853A}"/>
          </ac:spMkLst>
        </pc:spChg>
      </pc:sldChg>
      <pc:sldChg chg="del">
        <pc:chgData name="Lauren Peck" userId="a9ffd8a0-e865-45c1-82ff-3b34bee25adf" providerId="ADAL" clId="{655E74A5-5795-4891-B2A4-5F3E38F5F9CE}" dt="2024-12-13T14:25:25.208" v="2" actId="47"/>
        <pc:sldMkLst>
          <pc:docMk/>
          <pc:sldMk cId="4138640915" sldId="499"/>
        </pc:sldMkLst>
      </pc:sldChg>
      <pc:sldChg chg="del">
        <pc:chgData name="Lauren Peck" userId="a9ffd8a0-e865-45c1-82ff-3b34bee25adf" providerId="ADAL" clId="{655E74A5-5795-4891-B2A4-5F3E38F5F9CE}" dt="2024-12-13T14:41:09.640" v="182" actId="47"/>
        <pc:sldMkLst>
          <pc:docMk/>
          <pc:sldMk cId="2738356827" sldId="566"/>
        </pc:sldMkLst>
      </pc:sldChg>
      <pc:sldChg chg="ord">
        <pc:chgData name="Lauren Peck" userId="a9ffd8a0-e865-45c1-82ff-3b34bee25adf" providerId="ADAL" clId="{655E74A5-5795-4891-B2A4-5F3E38F5F9CE}" dt="2025-01-31T17:17:36.838" v="2163"/>
        <pc:sldMkLst>
          <pc:docMk/>
          <pc:sldMk cId="2886705427" sldId="596"/>
        </pc:sldMkLst>
      </pc:sldChg>
      <pc:sldChg chg="del">
        <pc:chgData name="Lauren Peck" userId="a9ffd8a0-e865-45c1-82ff-3b34bee25adf" providerId="ADAL" clId="{655E74A5-5795-4891-B2A4-5F3E38F5F9CE}" dt="2024-12-13T14:41:12.029" v="183" actId="47"/>
        <pc:sldMkLst>
          <pc:docMk/>
          <pc:sldMk cId="4095111865" sldId="597"/>
        </pc:sldMkLst>
      </pc:sldChg>
      <pc:sldChg chg="del">
        <pc:chgData name="Lauren Peck" userId="a9ffd8a0-e865-45c1-82ff-3b34bee25adf" providerId="ADAL" clId="{655E74A5-5795-4891-B2A4-5F3E38F5F9CE}" dt="2024-12-13T14:41:13.431" v="184" actId="47"/>
        <pc:sldMkLst>
          <pc:docMk/>
          <pc:sldMk cId="1094710040" sldId="598"/>
        </pc:sldMkLst>
      </pc:sldChg>
      <pc:sldChg chg="add del">
        <pc:chgData name="Lauren Peck" userId="a9ffd8a0-e865-45c1-82ff-3b34bee25adf" providerId="ADAL" clId="{655E74A5-5795-4891-B2A4-5F3E38F5F9CE}" dt="2025-02-03T17:33:29.400" v="5087" actId="47"/>
        <pc:sldMkLst>
          <pc:docMk/>
          <pc:sldMk cId="1340687742" sldId="2141410859"/>
        </pc:sldMkLst>
      </pc:sldChg>
      <pc:sldChg chg="modSp mod modNotesTx">
        <pc:chgData name="Lauren Peck" userId="a9ffd8a0-e865-45c1-82ff-3b34bee25adf" providerId="ADAL" clId="{655E74A5-5795-4891-B2A4-5F3E38F5F9CE}" dt="2025-01-28T14:53:31.276" v="1606" actId="20577"/>
        <pc:sldMkLst>
          <pc:docMk/>
          <pc:sldMk cId="582296165" sldId="2141410952"/>
        </pc:sldMkLst>
        <pc:spChg chg="mod">
          <ac:chgData name="Lauren Peck" userId="a9ffd8a0-e865-45c1-82ff-3b34bee25adf" providerId="ADAL" clId="{655E74A5-5795-4891-B2A4-5F3E38F5F9CE}" dt="2025-01-28T14:51:44.880" v="1524" actId="20577"/>
          <ac:spMkLst>
            <pc:docMk/>
            <pc:sldMk cId="582296165" sldId="2141410952"/>
            <ac:spMk id="6" creationId="{C63781A7-E42B-4CE2-82B4-ECC4A4831455}"/>
          </ac:spMkLst>
        </pc:spChg>
        <pc:spChg chg="mod">
          <ac:chgData name="Lauren Peck" userId="a9ffd8a0-e865-45c1-82ff-3b34bee25adf" providerId="ADAL" clId="{655E74A5-5795-4891-B2A4-5F3E38F5F9CE}" dt="2025-01-28T14:51:34.438" v="1506" actId="20577"/>
          <ac:spMkLst>
            <pc:docMk/>
            <pc:sldMk cId="582296165" sldId="2141410952"/>
            <ac:spMk id="28" creationId="{5A50F981-5D36-D474-19C5-184A33D5CA81}"/>
          </ac:spMkLst>
        </pc:spChg>
      </pc:sldChg>
      <pc:sldChg chg="del">
        <pc:chgData name="Lauren Peck" userId="a9ffd8a0-e865-45c1-82ff-3b34bee25adf" providerId="ADAL" clId="{655E74A5-5795-4891-B2A4-5F3E38F5F9CE}" dt="2025-02-03T15:50:19.987" v="3876" actId="47"/>
        <pc:sldMkLst>
          <pc:docMk/>
          <pc:sldMk cId="4169106849" sldId="2141410954"/>
        </pc:sldMkLst>
      </pc:sldChg>
      <pc:sldChg chg="addSp modSp del mod modNotesTx">
        <pc:chgData name="Lauren Peck" userId="a9ffd8a0-e865-45c1-82ff-3b34bee25adf" providerId="ADAL" clId="{655E74A5-5795-4891-B2A4-5F3E38F5F9CE}" dt="2025-02-03T15:54:04.181" v="4026" actId="20577"/>
        <pc:sldMkLst>
          <pc:docMk/>
          <pc:sldMk cId="409316620" sldId="2141410955"/>
        </pc:sldMkLst>
        <pc:picChg chg="add mod">
          <ac:chgData name="Lauren Peck" userId="a9ffd8a0-e865-45c1-82ff-3b34bee25adf" providerId="ADAL" clId="{655E74A5-5795-4891-B2A4-5F3E38F5F9CE}" dt="2025-02-03T15:51:14.491" v="3941" actId="1076"/>
          <ac:picMkLst>
            <pc:docMk/>
            <pc:sldMk cId="409316620" sldId="2141410955"/>
            <ac:picMk id="2" creationId="{2A84B4C4-3832-544D-1EB5-F6F94C701B78}"/>
          </ac:picMkLst>
        </pc:picChg>
      </pc:sldChg>
      <pc:sldChg chg="del">
        <pc:chgData name="Lauren Peck" userId="a9ffd8a0-e865-45c1-82ff-3b34bee25adf" providerId="ADAL" clId="{655E74A5-5795-4891-B2A4-5F3E38F5F9CE}" dt="2025-02-03T15:51:16.030" v="3942" actId="47"/>
        <pc:sldMkLst>
          <pc:docMk/>
          <pc:sldMk cId="402202623" sldId="2141410956"/>
        </pc:sldMkLst>
      </pc:sldChg>
      <pc:sldChg chg="addSp modSp del mod modNotesTx">
        <pc:chgData name="Lauren Peck" userId="a9ffd8a0-e865-45c1-82ff-3b34bee25adf" providerId="ADAL" clId="{655E74A5-5795-4891-B2A4-5F3E38F5F9CE}" dt="2025-02-03T17:44:50.379" v="5112" actId="20577"/>
        <pc:sldMkLst>
          <pc:docMk/>
          <pc:sldMk cId="1639691663" sldId="2141410957"/>
        </pc:sldMkLst>
        <pc:spChg chg="mod">
          <ac:chgData name="Lauren Peck" userId="a9ffd8a0-e865-45c1-82ff-3b34bee25adf" providerId="ADAL" clId="{655E74A5-5795-4891-B2A4-5F3E38F5F9CE}" dt="2025-02-03T15:52:19.347" v="3947" actId="1076"/>
          <ac:spMkLst>
            <pc:docMk/>
            <pc:sldMk cId="1639691663" sldId="2141410957"/>
            <ac:spMk id="3" creationId="{0D6B0E4F-59AE-9681-6FF9-3AB2192A7B95}"/>
          </ac:spMkLst>
        </pc:spChg>
        <pc:spChg chg="mod">
          <ac:chgData name="Lauren Peck" userId="a9ffd8a0-e865-45c1-82ff-3b34bee25adf" providerId="ADAL" clId="{655E74A5-5795-4891-B2A4-5F3E38F5F9CE}" dt="2025-02-03T15:52:19.347" v="3947" actId="1076"/>
          <ac:spMkLst>
            <pc:docMk/>
            <pc:sldMk cId="1639691663" sldId="2141410957"/>
            <ac:spMk id="5" creationId="{4C11C2A9-D9E3-3091-8A41-306ABFFA0A17}"/>
          </ac:spMkLst>
        </pc:spChg>
        <pc:spChg chg="add mod">
          <ac:chgData name="Lauren Peck" userId="a9ffd8a0-e865-45c1-82ff-3b34bee25adf" providerId="ADAL" clId="{655E74A5-5795-4891-B2A4-5F3E38F5F9CE}" dt="2025-02-03T15:53:52.264" v="4021" actId="1035"/>
          <ac:spMkLst>
            <pc:docMk/>
            <pc:sldMk cId="1639691663" sldId="2141410957"/>
            <ac:spMk id="6" creationId="{8540354D-00FA-9808-46CD-89123416E426}"/>
          </ac:spMkLst>
        </pc:spChg>
        <pc:picChg chg="add mod modCrop">
          <ac:chgData name="Lauren Peck" userId="a9ffd8a0-e865-45c1-82ff-3b34bee25adf" providerId="ADAL" clId="{655E74A5-5795-4891-B2A4-5F3E38F5F9CE}" dt="2025-02-03T15:56:28.002" v="4045" actId="1037"/>
          <ac:picMkLst>
            <pc:docMk/>
            <pc:sldMk cId="1639691663" sldId="2141410957"/>
            <ac:picMk id="4" creationId="{642789A2-6F86-1298-FD22-89307C05C2BB}"/>
          </ac:picMkLst>
        </pc:picChg>
        <pc:picChg chg="add mod">
          <ac:chgData name="Lauren Peck" userId="a9ffd8a0-e865-45c1-82ff-3b34bee25adf" providerId="ADAL" clId="{655E74A5-5795-4891-B2A4-5F3E38F5F9CE}" dt="2025-02-03T15:53:55.812" v="4025" actId="1035"/>
          <ac:picMkLst>
            <pc:docMk/>
            <pc:sldMk cId="1639691663" sldId="2141410957"/>
            <ac:picMk id="8" creationId="{0F0A4D99-272D-9701-6351-3FE40525B828}"/>
          </ac:picMkLst>
        </pc:picChg>
      </pc:sldChg>
      <pc:sldChg chg="delSp modSp add del mod delAnim modNotesTx">
        <pc:chgData name="Lauren Peck" userId="a9ffd8a0-e865-45c1-82ff-3b34bee25adf" providerId="ADAL" clId="{655E74A5-5795-4891-B2A4-5F3E38F5F9CE}" dt="2025-02-04T00:19:48.266" v="16769" actId="20577"/>
        <pc:sldMkLst>
          <pc:docMk/>
          <pc:sldMk cId="185995573" sldId="2141410981"/>
        </pc:sldMkLst>
        <pc:cxnChg chg="mod">
          <ac:chgData name="Lauren Peck" userId="a9ffd8a0-e865-45c1-82ff-3b34bee25adf" providerId="ADAL" clId="{655E74A5-5795-4891-B2A4-5F3E38F5F9CE}" dt="2025-02-03T16:26:08.006" v="4631" actId="1036"/>
          <ac:cxnSpMkLst>
            <pc:docMk/>
            <pc:sldMk cId="185995573" sldId="2141410981"/>
            <ac:cxnSpMk id="22" creationId="{E98D7279-4E16-6445-5C60-1E879E4DCD63}"/>
          </ac:cxnSpMkLst>
        </pc:cxnChg>
      </pc:sldChg>
      <pc:sldChg chg="addSp delSp modSp add del mod ord delAnim modNotesTx">
        <pc:chgData name="Lauren Peck" userId="a9ffd8a0-e865-45c1-82ff-3b34bee25adf" providerId="ADAL" clId="{655E74A5-5795-4891-B2A4-5F3E38F5F9CE}" dt="2025-02-04T00:16:29.891" v="16194" actId="20577"/>
        <pc:sldMkLst>
          <pc:docMk/>
          <pc:sldMk cId="2551416939" sldId="2141410986"/>
        </pc:sldMkLst>
        <pc:picChg chg="mod">
          <ac:chgData name="Lauren Peck" userId="a9ffd8a0-e865-45c1-82ff-3b34bee25adf" providerId="ADAL" clId="{655E74A5-5795-4891-B2A4-5F3E38F5F9CE}" dt="2025-02-03T21:57:53.131" v="13080" actId="1076"/>
          <ac:picMkLst>
            <pc:docMk/>
            <pc:sldMk cId="2551416939" sldId="2141410986"/>
            <ac:picMk id="3" creationId="{0D8B4526-135A-09B2-E9F1-F7683439172D}"/>
          </ac:picMkLst>
        </pc:picChg>
        <pc:cxnChg chg="add mod">
          <ac:chgData name="Lauren Peck" userId="a9ffd8a0-e865-45c1-82ff-3b34bee25adf" providerId="ADAL" clId="{655E74A5-5795-4891-B2A4-5F3E38F5F9CE}" dt="2025-02-03T16:26:20.957" v="4654" actId="1035"/>
          <ac:cxnSpMkLst>
            <pc:docMk/>
            <pc:sldMk cId="2551416939" sldId="2141410986"/>
            <ac:cxnSpMk id="37" creationId="{69816A55-D57F-34CB-31C0-724F030EB87C}"/>
          </ac:cxnSpMkLst>
        </pc:cxnChg>
      </pc:sldChg>
      <pc:sldChg chg="addSp delSp modSp add del mod delAnim modNotesTx">
        <pc:chgData name="Lauren Peck" userId="a9ffd8a0-e865-45c1-82ff-3b34bee25adf" providerId="ADAL" clId="{655E74A5-5795-4891-B2A4-5F3E38F5F9CE}" dt="2025-02-04T00:23:12.749" v="16912" actId="20577"/>
        <pc:sldMkLst>
          <pc:docMk/>
          <pc:sldMk cId="4254999034" sldId="2141410988"/>
        </pc:sldMkLst>
        <pc:cxnChg chg="add mod">
          <ac:chgData name="Lauren Peck" userId="a9ffd8a0-e865-45c1-82ff-3b34bee25adf" providerId="ADAL" clId="{655E74A5-5795-4891-B2A4-5F3E38F5F9CE}" dt="2025-02-03T16:26:16.307" v="4645" actId="1035"/>
          <ac:cxnSpMkLst>
            <pc:docMk/>
            <pc:sldMk cId="4254999034" sldId="2141410988"/>
            <ac:cxnSpMk id="28" creationId="{51EFCDDE-EF06-6B42-894F-43EAC7353B8F}"/>
          </ac:cxnSpMkLst>
        </pc:cxnChg>
      </pc:sldChg>
      <pc:sldChg chg="addSp delSp modSp add mod delAnim modNotesTx">
        <pc:chgData name="Lauren Peck" userId="a9ffd8a0-e865-45c1-82ff-3b34bee25adf" providerId="ADAL" clId="{655E74A5-5795-4891-B2A4-5F3E38F5F9CE}" dt="2025-02-04T00:15:17.092" v="15969" actId="20577"/>
        <pc:sldMkLst>
          <pc:docMk/>
          <pc:sldMk cId="1129256706" sldId="2141411005"/>
        </pc:sldMkLst>
        <pc:spChg chg="mod">
          <ac:chgData name="Lauren Peck" userId="a9ffd8a0-e865-45c1-82ff-3b34bee25adf" providerId="ADAL" clId="{655E74A5-5795-4891-B2A4-5F3E38F5F9CE}" dt="2025-02-04T00:10:06.866" v="15469" actId="20577"/>
          <ac:spMkLst>
            <pc:docMk/>
            <pc:sldMk cId="1129256706" sldId="2141411005"/>
            <ac:spMk id="2" creationId="{9EB46ADC-A22F-3CCF-8EE1-151D4C6DA288}"/>
          </ac:spMkLst>
        </pc:spChg>
        <pc:spChg chg="add mod">
          <ac:chgData name="Lauren Peck" userId="a9ffd8a0-e865-45c1-82ff-3b34bee25adf" providerId="ADAL" clId="{655E74A5-5795-4891-B2A4-5F3E38F5F9CE}" dt="2025-02-04T00:08:59.972" v="15347" actId="1076"/>
          <ac:spMkLst>
            <pc:docMk/>
            <pc:sldMk cId="1129256706" sldId="2141411005"/>
            <ac:spMk id="4" creationId="{A30A7A99-3A3D-97BB-9756-F5EFDB8A1416}"/>
          </ac:spMkLst>
        </pc:spChg>
        <pc:spChg chg="add mod">
          <ac:chgData name="Lauren Peck" userId="a9ffd8a0-e865-45c1-82ff-3b34bee25adf" providerId="ADAL" clId="{655E74A5-5795-4891-B2A4-5F3E38F5F9CE}" dt="2025-02-04T00:12:09.083" v="15569" actId="20577"/>
          <ac:spMkLst>
            <pc:docMk/>
            <pc:sldMk cId="1129256706" sldId="2141411005"/>
            <ac:spMk id="6" creationId="{0B55756C-7DAA-FCE7-EC73-B30E75E75EF7}"/>
          </ac:spMkLst>
        </pc:spChg>
      </pc:sldChg>
      <pc:sldChg chg="del">
        <pc:chgData name="Lauren Peck" userId="a9ffd8a0-e865-45c1-82ff-3b34bee25adf" providerId="ADAL" clId="{655E74A5-5795-4891-B2A4-5F3E38F5F9CE}" dt="2024-12-13T14:25:23.263" v="0" actId="47"/>
        <pc:sldMkLst>
          <pc:docMk/>
          <pc:sldMk cId="2651944323" sldId="2147475577"/>
        </pc:sldMkLst>
      </pc:sldChg>
      <pc:sldChg chg="addSp modSp del mod modShow">
        <pc:chgData name="Lauren Peck" userId="a9ffd8a0-e865-45c1-82ff-3b34bee25adf" providerId="ADAL" clId="{655E74A5-5795-4891-B2A4-5F3E38F5F9CE}" dt="2025-01-31T17:59:03.742" v="3445" actId="2696"/>
        <pc:sldMkLst>
          <pc:docMk/>
          <pc:sldMk cId="890401154" sldId="2147475578"/>
        </pc:sldMkLst>
      </pc:sldChg>
      <pc:sldChg chg="modNotesTx">
        <pc:chgData name="Lauren Peck" userId="a9ffd8a0-e865-45c1-82ff-3b34bee25adf" providerId="ADAL" clId="{655E74A5-5795-4891-B2A4-5F3E38F5F9CE}" dt="2025-02-03T19:32:48.071" v="10331" actId="20577"/>
        <pc:sldMkLst>
          <pc:docMk/>
          <pc:sldMk cId="3479066283" sldId="2147475582"/>
        </pc:sldMkLst>
      </pc:sldChg>
      <pc:sldChg chg="del mod modShow">
        <pc:chgData name="Lauren Peck" userId="a9ffd8a0-e865-45c1-82ff-3b34bee25adf" providerId="ADAL" clId="{655E74A5-5795-4891-B2A4-5F3E38F5F9CE}" dt="2024-12-13T15:49:04.834" v="975" actId="47"/>
        <pc:sldMkLst>
          <pc:docMk/>
          <pc:sldMk cId="1926665130" sldId="2147475583"/>
        </pc:sldMkLst>
      </pc:sldChg>
      <pc:sldChg chg="modSp del mod modShow modNotesTx">
        <pc:chgData name="Lauren Peck" userId="a9ffd8a0-e865-45c1-82ff-3b34bee25adf" providerId="ADAL" clId="{655E74A5-5795-4891-B2A4-5F3E38F5F9CE}" dt="2025-01-31T17:27:56.351" v="2687" actId="2696"/>
        <pc:sldMkLst>
          <pc:docMk/>
          <pc:sldMk cId="1337836209" sldId="2147475584"/>
        </pc:sldMkLst>
      </pc:sldChg>
      <pc:sldChg chg="del">
        <pc:chgData name="Lauren Peck" userId="a9ffd8a0-e865-45c1-82ff-3b34bee25adf" providerId="ADAL" clId="{655E74A5-5795-4891-B2A4-5F3E38F5F9CE}" dt="2024-12-13T15:58:52.558" v="1312" actId="47"/>
        <pc:sldMkLst>
          <pc:docMk/>
          <pc:sldMk cId="3390612010" sldId="2147475585"/>
        </pc:sldMkLst>
      </pc:sldChg>
      <pc:sldChg chg="del">
        <pc:chgData name="Lauren Peck" userId="a9ffd8a0-e865-45c1-82ff-3b34bee25adf" providerId="ADAL" clId="{655E74A5-5795-4891-B2A4-5F3E38F5F9CE}" dt="2024-12-13T15:58:52.558" v="1312" actId="47"/>
        <pc:sldMkLst>
          <pc:docMk/>
          <pc:sldMk cId="3212140146" sldId="2147475586"/>
        </pc:sldMkLst>
      </pc:sldChg>
      <pc:sldChg chg="del">
        <pc:chgData name="Lauren Peck" userId="a9ffd8a0-e865-45c1-82ff-3b34bee25adf" providerId="ADAL" clId="{655E74A5-5795-4891-B2A4-5F3E38F5F9CE}" dt="2024-12-13T15:58:52.558" v="1312" actId="47"/>
        <pc:sldMkLst>
          <pc:docMk/>
          <pc:sldMk cId="674487701" sldId="2147475587"/>
        </pc:sldMkLst>
      </pc:sldChg>
      <pc:sldChg chg="del">
        <pc:chgData name="Lauren Peck" userId="a9ffd8a0-e865-45c1-82ff-3b34bee25adf" providerId="ADAL" clId="{655E74A5-5795-4891-B2A4-5F3E38F5F9CE}" dt="2024-12-13T15:58:52.558" v="1312" actId="47"/>
        <pc:sldMkLst>
          <pc:docMk/>
          <pc:sldMk cId="4218965584" sldId="2147475589"/>
        </pc:sldMkLst>
      </pc:sldChg>
      <pc:sldChg chg="del">
        <pc:chgData name="Lauren Peck" userId="a9ffd8a0-e865-45c1-82ff-3b34bee25adf" providerId="ADAL" clId="{655E74A5-5795-4891-B2A4-5F3E38F5F9CE}" dt="2024-12-13T15:58:52.558" v="1312" actId="47"/>
        <pc:sldMkLst>
          <pc:docMk/>
          <pc:sldMk cId="1287028924" sldId="2147475590"/>
        </pc:sldMkLst>
      </pc:sldChg>
      <pc:sldChg chg="del">
        <pc:chgData name="Lauren Peck" userId="a9ffd8a0-e865-45c1-82ff-3b34bee25adf" providerId="ADAL" clId="{655E74A5-5795-4891-B2A4-5F3E38F5F9CE}" dt="2024-12-13T15:58:52.558" v="1312" actId="47"/>
        <pc:sldMkLst>
          <pc:docMk/>
          <pc:sldMk cId="2832736646" sldId="2147475591"/>
        </pc:sldMkLst>
      </pc:sldChg>
      <pc:sldChg chg="del">
        <pc:chgData name="Lauren Peck" userId="a9ffd8a0-e865-45c1-82ff-3b34bee25adf" providerId="ADAL" clId="{655E74A5-5795-4891-B2A4-5F3E38F5F9CE}" dt="2024-12-13T15:58:52.558" v="1312" actId="47"/>
        <pc:sldMkLst>
          <pc:docMk/>
          <pc:sldMk cId="410469464" sldId="2147475592"/>
        </pc:sldMkLst>
      </pc:sldChg>
      <pc:sldChg chg="del">
        <pc:chgData name="Lauren Peck" userId="a9ffd8a0-e865-45c1-82ff-3b34bee25adf" providerId="ADAL" clId="{655E74A5-5795-4891-B2A4-5F3E38F5F9CE}" dt="2024-12-13T15:58:52.558" v="1312" actId="47"/>
        <pc:sldMkLst>
          <pc:docMk/>
          <pc:sldMk cId="2678006902" sldId="2147475593"/>
        </pc:sldMkLst>
      </pc:sldChg>
      <pc:sldChg chg="del mod modShow">
        <pc:chgData name="Lauren Peck" userId="a9ffd8a0-e865-45c1-82ff-3b34bee25adf" providerId="ADAL" clId="{655E74A5-5795-4891-B2A4-5F3E38F5F9CE}" dt="2025-01-31T17:27:56.351" v="2687" actId="2696"/>
        <pc:sldMkLst>
          <pc:docMk/>
          <pc:sldMk cId="2567563240" sldId="2147475595"/>
        </pc:sldMkLst>
      </pc:sldChg>
      <pc:sldChg chg="addSp delSp modSp mod modNotesTx">
        <pc:chgData name="Lauren Peck" userId="a9ffd8a0-e865-45c1-82ff-3b34bee25adf" providerId="ADAL" clId="{655E74A5-5795-4891-B2A4-5F3E38F5F9CE}" dt="2025-02-03T20:27:23.266" v="12011" actId="20577"/>
        <pc:sldMkLst>
          <pc:docMk/>
          <pc:sldMk cId="2068232331" sldId="2147475596"/>
        </pc:sldMkLst>
        <pc:spChg chg="mod">
          <ac:chgData name="Lauren Peck" userId="a9ffd8a0-e865-45c1-82ff-3b34bee25adf" providerId="ADAL" clId="{655E74A5-5795-4891-B2A4-5F3E38F5F9CE}" dt="2025-02-03T17:46:19.332" v="5148" actId="20577"/>
          <ac:spMkLst>
            <pc:docMk/>
            <pc:sldMk cId="2068232331" sldId="2147475596"/>
            <ac:spMk id="23555" creationId="{E4F60AD1-77CE-01D0-87F5-B541DA3B94C8}"/>
          </ac:spMkLst>
        </pc:spChg>
      </pc:sldChg>
      <pc:sldChg chg="del mod modShow">
        <pc:chgData name="Lauren Peck" userId="a9ffd8a0-e865-45c1-82ff-3b34bee25adf" providerId="ADAL" clId="{655E74A5-5795-4891-B2A4-5F3E38F5F9CE}" dt="2025-01-31T17:27:56.351" v="2687" actId="2696"/>
        <pc:sldMkLst>
          <pc:docMk/>
          <pc:sldMk cId="3053510857" sldId="2147475597"/>
        </pc:sldMkLst>
      </pc:sldChg>
      <pc:sldChg chg="del">
        <pc:chgData name="Lauren Peck" userId="a9ffd8a0-e865-45c1-82ff-3b34bee25adf" providerId="ADAL" clId="{655E74A5-5795-4891-B2A4-5F3E38F5F9CE}" dt="2024-12-13T14:25:24.188" v="1" actId="47"/>
        <pc:sldMkLst>
          <pc:docMk/>
          <pc:sldMk cId="160137012" sldId="2147475598"/>
        </pc:sldMkLst>
      </pc:sldChg>
      <pc:sldChg chg="del mod modShow">
        <pc:chgData name="Lauren Peck" userId="a9ffd8a0-e865-45c1-82ff-3b34bee25adf" providerId="ADAL" clId="{655E74A5-5795-4891-B2A4-5F3E38F5F9CE}" dt="2024-12-13T15:49:05.712" v="976" actId="47"/>
        <pc:sldMkLst>
          <pc:docMk/>
          <pc:sldMk cId="3498117373" sldId="2147475599"/>
        </pc:sldMkLst>
      </pc:sldChg>
      <pc:sldChg chg="addSp delSp modSp mod ord">
        <pc:chgData name="Lauren Peck" userId="a9ffd8a0-e865-45c1-82ff-3b34bee25adf" providerId="ADAL" clId="{655E74A5-5795-4891-B2A4-5F3E38F5F9CE}" dt="2025-01-31T17:51:27.731" v="3229" actId="21"/>
        <pc:sldMkLst>
          <pc:docMk/>
          <pc:sldMk cId="1662333188" sldId="2147475600"/>
        </pc:sldMkLst>
      </pc:sldChg>
      <pc:sldChg chg="del">
        <pc:chgData name="Lauren Peck" userId="a9ffd8a0-e865-45c1-82ff-3b34bee25adf" providerId="ADAL" clId="{655E74A5-5795-4891-B2A4-5F3E38F5F9CE}" dt="2024-12-13T15:49:19.364" v="982" actId="47"/>
        <pc:sldMkLst>
          <pc:docMk/>
          <pc:sldMk cId="3470240878" sldId="2147475601"/>
        </pc:sldMkLst>
      </pc:sldChg>
      <pc:sldChg chg="del">
        <pc:chgData name="Lauren Peck" userId="a9ffd8a0-e865-45c1-82ff-3b34bee25adf" providerId="ADAL" clId="{655E74A5-5795-4891-B2A4-5F3E38F5F9CE}" dt="2024-12-13T15:47:21.352" v="974" actId="47"/>
        <pc:sldMkLst>
          <pc:docMk/>
          <pc:sldMk cId="2146280226" sldId="2147475602"/>
        </pc:sldMkLst>
      </pc:sldChg>
      <pc:sldChg chg="del mod modShow">
        <pc:chgData name="Lauren Peck" userId="a9ffd8a0-e865-45c1-82ff-3b34bee25adf" providerId="ADAL" clId="{655E74A5-5795-4891-B2A4-5F3E38F5F9CE}" dt="2025-01-31T17:27:56.351" v="2687" actId="2696"/>
        <pc:sldMkLst>
          <pc:docMk/>
          <pc:sldMk cId="2771447647" sldId="2147475603"/>
        </pc:sldMkLst>
      </pc:sldChg>
      <pc:sldChg chg="addSp modSp mod modNotesTx">
        <pc:chgData name="Lauren Peck" userId="a9ffd8a0-e865-45c1-82ff-3b34bee25adf" providerId="ADAL" clId="{655E74A5-5795-4891-B2A4-5F3E38F5F9CE}" dt="2025-01-31T17:23:23.738" v="2427" actId="20577"/>
        <pc:sldMkLst>
          <pc:docMk/>
          <pc:sldMk cId="2628152411" sldId="2147475604"/>
        </pc:sldMkLst>
      </pc:sldChg>
      <pc:sldChg chg="del">
        <pc:chgData name="Lauren Peck" userId="a9ffd8a0-e865-45c1-82ff-3b34bee25adf" providerId="ADAL" clId="{655E74A5-5795-4891-B2A4-5F3E38F5F9CE}" dt="2024-12-13T14:31:20.879" v="181" actId="47"/>
        <pc:sldMkLst>
          <pc:docMk/>
          <pc:sldMk cId="2083575663" sldId="2147475605"/>
        </pc:sldMkLst>
      </pc:sldChg>
      <pc:sldChg chg="modNotesTx">
        <pc:chgData name="Lauren Peck" userId="a9ffd8a0-e865-45c1-82ff-3b34bee25adf" providerId="ADAL" clId="{655E74A5-5795-4891-B2A4-5F3E38F5F9CE}" dt="2025-02-04T00:23:51.642" v="17058" actId="20577"/>
        <pc:sldMkLst>
          <pc:docMk/>
          <pc:sldMk cId="2389956431" sldId="2147475606"/>
        </pc:sldMkLst>
      </pc:sldChg>
      <pc:sldChg chg="del mod ord modShow">
        <pc:chgData name="Lauren Peck" userId="a9ffd8a0-e865-45c1-82ff-3b34bee25adf" providerId="ADAL" clId="{655E74A5-5795-4891-B2A4-5F3E38F5F9CE}" dt="2025-02-03T19:38:09.197" v="10354" actId="2696"/>
        <pc:sldMkLst>
          <pc:docMk/>
          <pc:sldMk cId="2166234863" sldId="2147475607"/>
        </pc:sldMkLst>
      </pc:sldChg>
      <pc:sldChg chg="del mod ord modShow">
        <pc:chgData name="Lauren Peck" userId="a9ffd8a0-e865-45c1-82ff-3b34bee25adf" providerId="ADAL" clId="{655E74A5-5795-4891-B2A4-5F3E38F5F9CE}" dt="2025-02-03T19:38:09.197" v="10354" actId="2696"/>
        <pc:sldMkLst>
          <pc:docMk/>
          <pc:sldMk cId="3986671051" sldId="2147475608"/>
        </pc:sldMkLst>
      </pc:sldChg>
      <pc:sldChg chg="modSp new del mod ord modShow">
        <pc:chgData name="Lauren Peck" userId="a9ffd8a0-e865-45c1-82ff-3b34bee25adf" providerId="ADAL" clId="{655E74A5-5795-4891-B2A4-5F3E38F5F9CE}" dt="2025-02-03T19:44:11.009" v="10503" actId="2696"/>
        <pc:sldMkLst>
          <pc:docMk/>
          <pc:sldMk cId="3454829342" sldId="2147475609"/>
        </pc:sldMkLst>
      </pc:sldChg>
      <pc:sldChg chg="add del setBg">
        <pc:chgData name="Lauren Peck" userId="a9ffd8a0-e865-45c1-82ff-3b34bee25adf" providerId="ADAL" clId="{655E74A5-5795-4891-B2A4-5F3E38F5F9CE}" dt="2024-12-13T14:41:34.736" v="187" actId="47"/>
        <pc:sldMkLst>
          <pc:docMk/>
          <pc:sldMk cId="931981811" sldId="2147475610"/>
        </pc:sldMkLst>
      </pc:sldChg>
      <pc:sldChg chg="add del mod modShow">
        <pc:chgData name="Lauren Peck" userId="a9ffd8a0-e865-45c1-82ff-3b34bee25adf" providerId="ADAL" clId="{655E74A5-5795-4891-B2A4-5F3E38F5F9CE}" dt="2025-01-31T17:28:17.568" v="2688" actId="2696"/>
        <pc:sldMkLst>
          <pc:docMk/>
          <pc:sldMk cId="551519835" sldId="2147475611"/>
        </pc:sldMkLst>
      </pc:sldChg>
      <pc:sldChg chg="modSp del mod">
        <pc:chgData name="Lauren Peck" userId="a9ffd8a0-e865-45c1-82ff-3b34bee25adf" providerId="ADAL" clId="{655E74A5-5795-4891-B2A4-5F3E38F5F9CE}" dt="2025-01-31T17:18:28.810" v="2166" actId="2696"/>
        <pc:sldMkLst>
          <pc:docMk/>
          <pc:sldMk cId="2296456152" sldId="2147475612"/>
        </pc:sldMkLst>
      </pc:sldChg>
      <pc:sldChg chg="modSp del mod">
        <pc:chgData name="Lauren Peck" userId="a9ffd8a0-e865-45c1-82ff-3b34bee25adf" providerId="ADAL" clId="{655E74A5-5795-4891-B2A4-5F3E38F5F9CE}" dt="2025-01-31T17:18:28.810" v="2166" actId="2696"/>
        <pc:sldMkLst>
          <pc:docMk/>
          <pc:sldMk cId="3558565243" sldId="2147475613"/>
        </pc:sldMkLst>
      </pc:sldChg>
      <pc:sldChg chg="addSp delSp modSp new mod">
        <pc:chgData name="Lauren Peck" userId="a9ffd8a0-e865-45c1-82ff-3b34bee25adf" providerId="ADAL" clId="{655E74A5-5795-4891-B2A4-5F3E38F5F9CE}" dt="2025-02-03T19:43:20.946" v="10502" actId="20577"/>
        <pc:sldMkLst>
          <pc:docMk/>
          <pc:sldMk cId="2062093595" sldId="2147475614"/>
        </pc:sldMkLst>
      </pc:sldChg>
      <pc:sldChg chg="modSp new del mod">
        <pc:chgData name="Lauren Peck" userId="a9ffd8a0-e865-45c1-82ff-3b34bee25adf" providerId="ADAL" clId="{655E74A5-5795-4891-B2A4-5F3E38F5F9CE}" dt="2025-01-31T17:23:49.959" v="2428" actId="47"/>
        <pc:sldMkLst>
          <pc:docMk/>
          <pc:sldMk cId="934863321" sldId="2147475615"/>
        </pc:sldMkLst>
      </pc:sldChg>
      <pc:sldChg chg="modSp add del mod">
        <pc:chgData name="Lauren Peck" userId="a9ffd8a0-e865-45c1-82ff-3b34bee25adf" providerId="ADAL" clId="{655E74A5-5795-4891-B2A4-5F3E38F5F9CE}" dt="2025-01-31T17:23:50.977" v="2429" actId="47"/>
        <pc:sldMkLst>
          <pc:docMk/>
          <pc:sldMk cId="3679973829" sldId="2147475616"/>
        </pc:sldMkLst>
      </pc:sldChg>
      <pc:sldChg chg="addSp modSp new mod modNotesTx">
        <pc:chgData name="Lauren Peck" userId="a9ffd8a0-e865-45c1-82ff-3b34bee25adf" providerId="ADAL" clId="{655E74A5-5795-4891-B2A4-5F3E38F5F9CE}" dt="2025-01-31T17:26:54.883" v="2686" actId="20577"/>
        <pc:sldMkLst>
          <pc:docMk/>
          <pc:sldMk cId="358111162" sldId="2147475617"/>
        </pc:sldMkLst>
      </pc:sldChg>
      <pc:sldChg chg="addSp modSp new mod">
        <pc:chgData name="Lauren Peck" userId="a9ffd8a0-e865-45c1-82ff-3b34bee25adf" providerId="ADAL" clId="{655E74A5-5795-4891-B2A4-5F3E38F5F9CE}" dt="2025-01-31T17:20:26.456" v="2266" actId="20577"/>
        <pc:sldMkLst>
          <pc:docMk/>
          <pc:sldMk cId="703696420" sldId="2147475618"/>
        </pc:sldMkLst>
      </pc:sldChg>
      <pc:sldChg chg="addSp modSp new del mod">
        <pc:chgData name="Lauren Peck" userId="a9ffd8a0-e865-45c1-82ff-3b34bee25adf" providerId="ADAL" clId="{655E74A5-5795-4891-B2A4-5F3E38F5F9CE}" dt="2025-02-03T15:45:53.529" v="3740" actId="47"/>
        <pc:sldMkLst>
          <pc:docMk/>
          <pc:sldMk cId="2351801857" sldId="2147475619"/>
        </pc:sldMkLst>
      </pc:sldChg>
      <pc:sldChg chg="modSp new del mod">
        <pc:chgData name="Lauren Peck" userId="a9ffd8a0-e865-45c1-82ff-3b34bee25adf" providerId="ADAL" clId="{655E74A5-5795-4891-B2A4-5F3E38F5F9CE}" dt="2025-02-03T19:56:24.189" v="11354" actId="47"/>
        <pc:sldMkLst>
          <pc:docMk/>
          <pc:sldMk cId="2084880919" sldId="2147475620"/>
        </pc:sldMkLst>
      </pc:sldChg>
      <pc:sldChg chg="addSp modSp new mod">
        <pc:chgData name="Lauren Peck" userId="a9ffd8a0-e865-45c1-82ff-3b34bee25adf" providerId="ADAL" clId="{655E74A5-5795-4891-B2A4-5F3E38F5F9CE}" dt="2025-01-31T17:56:03.552" v="3444" actId="20577"/>
        <pc:sldMkLst>
          <pc:docMk/>
          <pc:sldMk cId="3746422226" sldId="2147475621"/>
        </pc:sldMkLst>
      </pc:sldChg>
      <pc:sldChg chg="addSp modSp mod">
        <pc:chgData name="Lauren Peck" userId="a9ffd8a0-e865-45c1-82ff-3b34bee25adf" providerId="ADAL" clId="{655E74A5-5795-4891-B2A4-5F3E38F5F9CE}" dt="2025-02-03T19:15:45.363" v="9327"/>
        <pc:sldMkLst>
          <pc:docMk/>
          <pc:sldMk cId="1567646622" sldId="2147475622"/>
        </pc:sldMkLst>
        <pc:spChg chg="mod">
          <ac:chgData name="Lauren Peck" userId="a9ffd8a0-e865-45c1-82ff-3b34bee25adf" providerId="ADAL" clId="{655E74A5-5795-4891-B2A4-5F3E38F5F9CE}" dt="2025-01-31T18:01:50.315" v="3463" actId="27636"/>
          <ac:spMkLst>
            <pc:docMk/>
            <pc:sldMk cId="1567646622" sldId="2147475622"/>
            <ac:spMk id="2" creationId="{39C65820-C4BD-295B-202E-95765FD75C29}"/>
          </ac:spMkLst>
        </pc:spChg>
        <pc:spChg chg="mod">
          <ac:chgData name="Lauren Peck" userId="a9ffd8a0-e865-45c1-82ff-3b34bee25adf" providerId="ADAL" clId="{655E74A5-5795-4891-B2A4-5F3E38F5F9CE}" dt="2025-01-31T18:02:07.158" v="3511" actId="6549"/>
          <ac:spMkLst>
            <pc:docMk/>
            <pc:sldMk cId="1567646622" sldId="2147475622"/>
            <ac:spMk id="5" creationId="{9ECCB252-7AAB-F1DA-4FF8-9DC79495460C}"/>
          </ac:spMkLst>
        </pc:spChg>
        <pc:picChg chg="mod">
          <ac:chgData name="Lauren Peck" userId="a9ffd8a0-e865-45c1-82ff-3b34bee25adf" providerId="ADAL" clId="{655E74A5-5795-4891-B2A4-5F3E38F5F9CE}" dt="2025-02-03T19:15:45.363" v="9327"/>
          <ac:picMkLst>
            <pc:docMk/>
            <pc:sldMk cId="1567646622" sldId="2147475622"/>
            <ac:picMk id="1028" creationId="{47C867E6-EEA1-2836-11F2-95EC30452841}"/>
          </ac:picMkLst>
        </pc:picChg>
      </pc:sldChg>
      <pc:sldChg chg="add del">
        <pc:chgData name="Lauren Peck" userId="a9ffd8a0-e865-45c1-82ff-3b34bee25adf" providerId="ADAL" clId="{655E74A5-5795-4891-B2A4-5F3E38F5F9CE}" dt="2025-01-31T18:01:34.334" v="3447"/>
        <pc:sldMkLst>
          <pc:docMk/>
          <pc:sldMk cId="3378040882" sldId="2147475622"/>
        </pc:sldMkLst>
      </pc:sldChg>
      <pc:sldChg chg="addSp delSp modSp add mod modNotesTx">
        <pc:chgData name="Lauren Peck" userId="a9ffd8a0-e865-45c1-82ff-3b34bee25adf" providerId="ADAL" clId="{655E74A5-5795-4891-B2A4-5F3E38F5F9CE}" dt="2025-02-03T15:59:54.439" v="4163" actId="20577"/>
        <pc:sldMkLst>
          <pc:docMk/>
          <pc:sldMk cId="1031655524" sldId="2147475623"/>
        </pc:sldMkLst>
        <pc:spChg chg="mod">
          <ac:chgData name="Lauren Peck" userId="a9ffd8a0-e865-45c1-82ff-3b34bee25adf" providerId="ADAL" clId="{655E74A5-5795-4891-B2A4-5F3E38F5F9CE}" dt="2025-01-31T18:03:13.687" v="3530" actId="20577"/>
          <ac:spMkLst>
            <pc:docMk/>
            <pc:sldMk cId="1031655524" sldId="2147475623"/>
            <ac:spMk id="2" creationId="{B42325A4-9B45-5265-6049-A65462DFDD3C}"/>
          </ac:spMkLst>
        </pc:spChg>
        <pc:spChg chg="mod">
          <ac:chgData name="Lauren Peck" userId="a9ffd8a0-e865-45c1-82ff-3b34bee25adf" providerId="ADAL" clId="{655E74A5-5795-4891-B2A4-5F3E38F5F9CE}" dt="2025-01-31T18:03:25.498" v="3557" actId="20577"/>
          <ac:spMkLst>
            <pc:docMk/>
            <pc:sldMk cId="1031655524" sldId="2147475623"/>
            <ac:spMk id="5" creationId="{40AE31C7-6699-22DB-46FB-ACBCCA676CA2}"/>
          </ac:spMkLst>
        </pc:spChg>
        <pc:picChg chg="add mod modCrop">
          <ac:chgData name="Lauren Peck" userId="a9ffd8a0-e865-45c1-82ff-3b34bee25adf" providerId="ADAL" clId="{655E74A5-5795-4891-B2A4-5F3E38F5F9CE}" dt="2025-01-31T18:05:04.064" v="3570" actId="1076"/>
          <ac:picMkLst>
            <pc:docMk/>
            <pc:sldMk cId="1031655524" sldId="2147475623"/>
            <ac:picMk id="6" creationId="{6C0975AB-59F9-C66E-4430-C913CD305A74}"/>
          </ac:picMkLst>
        </pc:picChg>
      </pc:sldChg>
      <pc:sldChg chg="addSp delSp modSp new mod modClrScheme chgLayout modNotesTx">
        <pc:chgData name="Lauren Peck" userId="a9ffd8a0-e865-45c1-82ff-3b34bee25adf" providerId="ADAL" clId="{655E74A5-5795-4891-B2A4-5F3E38F5F9CE}" dt="2025-02-03T22:00:52.034" v="13609" actId="5793"/>
        <pc:sldMkLst>
          <pc:docMk/>
          <pc:sldMk cId="979657639" sldId="2147475624"/>
        </pc:sldMkLst>
        <pc:spChg chg="add mod">
          <ac:chgData name="Lauren Peck" userId="a9ffd8a0-e865-45c1-82ff-3b34bee25adf" providerId="ADAL" clId="{655E74A5-5795-4891-B2A4-5F3E38F5F9CE}" dt="2025-02-03T21:58:27.969" v="13086" actId="1076"/>
          <ac:spMkLst>
            <pc:docMk/>
            <pc:sldMk cId="979657639" sldId="2147475624"/>
            <ac:spMk id="3" creationId="{75AB7FCB-1AF3-B1C2-E01A-470285700152}"/>
          </ac:spMkLst>
        </pc:spChg>
        <pc:spChg chg="add mod ord">
          <ac:chgData name="Lauren Peck" userId="a9ffd8a0-e865-45c1-82ff-3b34bee25adf" providerId="ADAL" clId="{655E74A5-5795-4891-B2A4-5F3E38F5F9CE}" dt="2025-02-03T21:58:39.021" v="13087" actId="1076"/>
          <ac:spMkLst>
            <pc:docMk/>
            <pc:sldMk cId="979657639" sldId="2147475624"/>
            <ac:spMk id="10" creationId="{9D480C65-0A26-453F-E1C2-12EF750A5859}"/>
          </ac:spMkLst>
        </pc:spChg>
        <pc:picChg chg="add mod modCrop">
          <ac:chgData name="Lauren Peck" userId="a9ffd8a0-e865-45c1-82ff-3b34bee25adf" providerId="ADAL" clId="{655E74A5-5795-4891-B2A4-5F3E38F5F9CE}" dt="2025-02-03T21:58:27.969" v="13086" actId="1076"/>
          <ac:picMkLst>
            <pc:docMk/>
            <pc:sldMk cId="979657639" sldId="2147475624"/>
            <ac:picMk id="2" creationId="{B5094A31-CD9D-7E28-2F2F-EB591C5691D1}"/>
          </ac:picMkLst>
        </pc:picChg>
        <pc:picChg chg="add mod">
          <ac:chgData name="Lauren Peck" userId="a9ffd8a0-e865-45c1-82ff-3b34bee25adf" providerId="ADAL" clId="{655E74A5-5795-4891-B2A4-5F3E38F5F9CE}" dt="2025-02-03T21:58:39.021" v="13087" actId="1076"/>
          <ac:picMkLst>
            <pc:docMk/>
            <pc:sldMk cId="979657639" sldId="2147475624"/>
            <ac:picMk id="7" creationId="{6E69A427-0375-B658-4C8C-84F5AE5F5464}"/>
          </ac:picMkLst>
        </pc:picChg>
        <pc:cxnChg chg="add mod">
          <ac:chgData name="Lauren Peck" userId="a9ffd8a0-e865-45c1-82ff-3b34bee25adf" providerId="ADAL" clId="{655E74A5-5795-4891-B2A4-5F3E38F5F9CE}" dt="2025-02-03T21:58:39.021" v="13087" actId="1076"/>
          <ac:cxnSpMkLst>
            <pc:docMk/>
            <pc:sldMk cId="979657639" sldId="2147475624"/>
            <ac:cxnSpMk id="13" creationId="{F9818D81-E500-C927-A7DD-CB599345764B}"/>
          </ac:cxnSpMkLst>
        </pc:cxnChg>
        <pc:cxnChg chg="add mod">
          <ac:chgData name="Lauren Peck" userId="a9ffd8a0-e865-45c1-82ff-3b34bee25adf" providerId="ADAL" clId="{655E74A5-5795-4891-B2A4-5F3E38F5F9CE}" dt="2025-02-03T21:58:39.021" v="13087" actId="1076"/>
          <ac:cxnSpMkLst>
            <pc:docMk/>
            <pc:sldMk cId="979657639" sldId="2147475624"/>
            <ac:cxnSpMk id="15" creationId="{2E6AD5E2-96C3-D2D8-3751-5C28FFFC9076}"/>
          </ac:cxnSpMkLst>
        </pc:cxnChg>
        <pc:cxnChg chg="add mod">
          <ac:chgData name="Lauren Peck" userId="a9ffd8a0-e865-45c1-82ff-3b34bee25adf" providerId="ADAL" clId="{655E74A5-5795-4891-B2A4-5F3E38F5F9CE}" dt="2025-02-03T21:58:39.021" v="13087" actId="1076"/>
          <ac:cxnSpMkLst>
            <pc:docMk/>
            <pc:sldMk cId="979657639" sldId="2147475624"/>
            <ac:cxnSpMk id="16" creationId="{83E7B391-A631-00A6-A740-D0D754BC05F8}"/>
          </ac:cxnSpMkLst>
        </pc:cxnChg>
      </pc:sldChg>
      <pc:sldChg chg="add del setBg">
        <pc:chgData name="Lauren Peck" userId="a9ffd8a0-e865-45c1-82ff-3b34bee25adf" providerId="ADAL" clId="{655E74A5-5795-4891-B2A4-5F3E38F5F9CE}" dt="2025-02-03T15:46:01.639" v="3742"/>
        <pc:sldMkLst>
          <pc:docMk/>
          <pc:sldMk cId="2480649704" sldId="2147475624"/>
        </pc:sldMkLst>
      </pc:sldChg>
      <pc:sldChg chg="addSp delSp modSp del mod">
        <pc:chgData name="Lauren Peck" userId="a9ffd8a0-e865-45c1-82ff-3b34bee25adf" providerId="ADAL" clId="{655E74A5-5795-4891-B2A4-5F3E38F5F9CE}" dt="2025-02-03T15:54:05.871" v="4027" actId="47"/>
        <pc:sldMkLst>
          <pc:docMk/>
          <pc:sldMk cId="3099844153" sldId="2147475624"/>
        </pc:sldMkLst>
      </pc:sldChg>
      <pc:sldChg chg="modSp new del mod">
        <pc:chgData name="Lauren Peck" userId="a9ffd8a0-e865-45c1-82ff-3b34bee25adf" providerId="ADAL" clId="{655E74A5-5795-4891-B2A4-5F3E38F5F9CE}" dt="2025-02-03T19:11:53.353" v="9310" actId="47"/>
        <pc:sldMkLst>
          <pc:docMk/>
          <pc:sldMk cId="3787405905" sldId="2147475625"/>
        </pc:sldMkLst>
      </pc:sldChg>
      <pc:sldChg chg="add mod modShow">
        <pc:chgData name="Lauren Peck" userId="a9ffd8a0-e865-45c1-82ff-3b34bee25adf" providerId="ADAL" clId="{655E74A5-5795-4891-B2A4-5F3E38F5F9CE}" dt="2025-02-03T17:01:27.128" v="4778" actId="729"/>
        <pc:sldMkLst>
          <pc:docMk/>
          <pc:sldMk cId="4194411706" sldId="2147475626"/>
        </pc:sldMkLst>
      </pc:sldChg>
      <pc:sldChg chg="modNotesTx">
        <pc:chgData name="Lauren Peck" userId="a9ffd8a0-e865-45c1-82ff-3b34bee25adf" providerId="ADAL" clId="{655E74A5-5795-4891-B2A4-5F3E38F5F9CE}" dt="2025-02-03T19:37:09.844" v="10353" actId="20577"/>
        <pc:sldMkLst>
          <pc:docMk/>
          <pc:sldMk cId="2698812180" sldId="2147475627"/>
        </pc:sldMkLst>
      </pc:sldChg>
      <pc:sldChg chg="mod modShow">
        <pc:chgData name="Lauren Peck" userId="a9ffd8a0-e865-45c1-82ff-3b34bee25adf" providerId="ADAL" clId="{655E74A5-5795-4891-B2A4-5F3E38F5F9CE}" dt="2025-02-03T17:01:27.128" v="4778" actId="729"/>
        <pc:sldMkLst>
          <pc:docMk/>
          <pc:sldMk cId="734791259" sldId="2147475628"/>
        </pc:sldMkLst>
      </pc:sldChg>
      <pc:sldChg chg="mod modShow">
        <pc:chgData name="Lauren Peck" userId="a9ffd8a0-e865-45c1-82ff-3b34bee25adf" providerId="ADAL" clId="{655E74A5-5795-4891-B2A4-5F3E38F5F9CE}" dt="2025-02-03T17:01:27.128" v="4778" actId="729"/>
        <pc:sldMkLst>
          <pc:docMk/>
          <pc:sldMk cId="2529564395" sldId="2147475629"/>
        </pc:sldMkLst>
      </pc:sldChg>
      <pc:sldChg chg="mod modShow">
        <pc:chgData name="Lauren Peck" userId="a9ffd8a0-e865-45c1-82ff-3b34bee25adf" providerId="ADAL" clId="{655E74A5-5795-4891-B2A4-5F3E38F5F9CE}" dt="2025-02-03T17:01:27.128" v="4778" actId="729"/>
        <pc:sldMkLst>
          <pc:docMk/>
          <pc:sldMk cId="930876243" sldId="2147475630"/>
        </pc:sldMkLst>
      </pc:sldChg>
      <pc:sldChg chg="addSp delSp modSp new mod modClrScheme chgLayout modNotesTx">
        <pc:chgData name="Lauren Peck" userId="a9ffd8a0-e865-45c1-82ff-3b34bee25adf" providerId="ADAL" clId="{655E74A5-5795-4891-B2A4-5F3E38F5F9CE}" dt="2025-02-04T00:08:10.955" v="15331" actId="1076"/>
        <pc:sldMkLst>
          <pc:docMk/>
          <pc:sldMk cId="3278159706" sldId="2147475631"/>
        </pc:sldMkLst>
        <pc:spChg chg="mod ord">
          <ac:chgData name="Lauren Peck" userId="a9ffd8a0-e865-45c1-82ff-3b34bee25adf" providerId="ADAL" clId="{655E74A5-5795-4891-B2A4-5F3E38F5F9CE}" dt="2025-02-03T22:02:07.492" v="13752" actId="700"/>
          <ac:spMkLst>
            <pc:docMk/>
            <pc:sldMk cId="3278159706" sldId="2147475631"/>
            <ac:spMk id="2" creationId="{384493B7-2E8E-8D23-19DD-7D23A23BDD18}"/>
          </ac:spMkLst>
        </pc:spChg>
        <pc:spChg chg="add mod">
          <ac:chgData name="Lauren Peck" userId="a9ffd8a0-e865-45c1-82ff-3b34bee25adf" providerId="ADAL" clId="{655E74A5-5795-4891-B2A4-5F3E38F5F9CE}" dt="2025-02-03T23:58:50.146" v="14121" actId="14100"/>
          <ac:spMkLst>
            <pc:docMk/>
            <pc:sldMk cId="3278159706" sldId="2147475631"/>
            <ac:spMk id="5" creationId="{887CC1BC-7423-33A9-F81F-D8AB7ED9CF93}"/>
          </ac:spMkLst>
        </pc:spChg>
        <pc:spChg chg="add mod">
          <ac:chgData name="Lauren Peck" userId="a9ffd8a0-e865-45c1-82ff-3b34bee25adf" providerId="ADAL" clId="{655E74A5-5795-4891-B2A4-5F3E38F5F9CE}" dt="2025-02-03T23:59:01.272" v="14122" actId="208"/>
          <ac:spMkLst>
            <pc:docMk/>
            <pc:sldMk cId="3278159706" sldId="2147475631"/>
            <ac:spMk id="16" creationId="{443966A2-69F0-4DC7-CBB1-015005F767A1}"/>
          </ac:spMkLst>
        </pc:spChg>
        <pc:spChg chg="add mod">
          <ac:chgData name="Lauren Peck" userId="a9ffd8a0-e865-45c1-82ff-3b34bee25adf" providerId="ADAL" clId="{655E74A5-5795-4891-B2A4-5F3E38F5F9CE}" dt="2025-02-03T22:02:53.074" v="13805" actId="1036"/>
          <ac:spMkLst>
            <pc:docMk/>
            <pc:sldMk cId="3278159706" sldId="2147475631"/>
            <ac:spMk id="17" creationId="{B0735545-2A84-B10A-127F-77DF1A0296E9}"/>
          </ac:spMkLst>
        </pc:spChg>
        <pc:spChg chg="add mod">
          <ac:chgData name="Lauren Peck" userId="a9ffd8a0-e865-45c1-82ff-3b34bee25adf" providerId="ADAL" clId="{655E74A5-5795-4891-B2A4-5F3E38F5F9CE}" dt="2025-02-03T22:02:53.074" v="13805" actId="1036"/>
          <ac:spMkLst>
            <pc:docMk/>
            <pc:sldMk cId="3278159706" sldId="2147475631"/>
            <ac:spMk id="18" creationId="{F365C4B5-20F1-0DA7-26FB-BCE31FC93DC6}"/>
          </ac:spMkLst>
        </pc:spChg>
        <pc:spChg chg="add mod">
          <ac:chgData name="Lauren Peck" userId="a9ffd8a0-e865-45c1-82ff-3b34bee25adf" providerId="ADAL" clId="{655E74A5-5795-4891-B2A4-5F3E38F5F9CE}" dt="2025-02-03T22:02:53.074" v="13805" actId="1036"/>
          <ac:spMkLst>
            <pc:docMk/>
            <pc:sldMk cId="3278159706" sldId="2147475631"/>
            <ac:spMk id="19" creationId="{D08520DA-ABA5-D1E2-2FFA-15D5027B2DE6}"/>
          </ac:spMkLst>
        </pc:spChg>
        <pc:spChg chg="add mod">
          <ac:chgData name="Lauren Peck" userId="a9ffd8a0-e865-45c1-82ff-3b34bee25adf" providerId="ADAL" clId="{655E74A5-5795-4891-B2A4-5F3E38F5F9CE}" dt="2025-02-04T00:08:10.955" v="15331" actId="1076"/>
          <ac:spMkLst>
            <pc:docMk/>
            <pc:sldMk cId="3278159706" sldId="2147475631"/>
            <ac:spMk id="20" creationId="{3CF2E369-C686-CC01-6C16-ED510E2FA662}"/>
          </ac:spMkLst>
        </pc:spChg>
        <pc:graphicFrameChg chg="add mod modGraphic">
          <ac:chgData name="Lauren Peck" userId="a9ffd8a0-e865-45c1-82ff-3b34bee25adf" providerId="ADAL" clId="{655E74A5-5795-4891-B2A4-5F3E38F5F9CE}" dt="2025-02-04T00:02:09.359" v="14394" actId="20577"/>
          <ac:graphicFrameMkLst>
            <pc:docMk/>
            <pc:sldMk cId="3278159706" sldId="2147475631"/>
            <ac:graphicFrameMk id="4" creationId="{069C4498-0F30-2AD9-618D-E72F440683D6}"/>
          </ac:graphicFrameMkLst>
        </pc:graphicFrameChg>
      </pc:sldChg>
      <pc:sldChg chg="addSp delSp modSp mod modNotesTx">
        <pc:chgData name="Lauren Peck" userId="a9ffd8a0-e865-45c1-82ff-3b34bee25adf" providerId="ADAL" clId="{655E74A5-5795-4891-B2A4-5F3E38F5F9CE}" dt="2025-02-03T20:12:53.595" v="11817" actId="1076"/>
        <pc:sldMkLst>
          <pc:docMk/>
          <pc:sldMk cId="0" sldId="2147475632"/>
        </pc:sldMkLst>
        <pc:spChg chg="add mod">
          <ac:chgData name="Lauren Peck" userId="a9ffd8a0-e865-45c1-82ff-3b34bee25adf" providerId="ADAL" clId="{655E74A5-5795-4891-B2A4-5F3E38F5F9CE}" dt="2025-02-03T20:12:53.595" v="11817" actId="1076"/>
          <ac:spMkLst>
            <pc:docMk/>
            <pc:sldMk cId="0" sldId="2147475632"/>
            <ac:spMk id="4" creationId="{E875A096-3C6A-0520-21AD-09D4807F61F1}"/>
          </ac:spMkLst>
        </pc:spChg>
      </pc:sldChg>
      <pc:sldChg chg="addSp modSp mod">
        <pc:chgData name="Lauren Peck" userId="a9ffd8a0-e865-45c1-82ff-3b34bee25adf" providerId="ADAL" clId="{655E74A5-5795-4891-B2A4-5F3E38F5F9CE}" dt="2025-02-04T00:34:03.874" v="17266" actId="14100"/>
        <pc:sldMkLst>
          <pc:docMk/>
          <pc:sldMk cId="3307003621" sldId="2147475633"/>
        </pc:sldMkLst>
        <pc:spChg chg="add mod">
          <ac:chgData name="Lauren Peck" userId="a9ffd8a0-e865-45c1-82ff-3b34bee25adf" providerId="ADAL" clId="{655E74A5-5795-4891-B2A4-5F3E38F5F9CE}" dt="2025-02-04T00:34:03.874" v="17266" actId="14100"/>
          <ac:spMkLst>
            <pc:docMk/>
            <pc:sldMk cId="3307003621" sldId="2147475633"/>
            <ac:spMk id="3" creationId="{241FEAF9-298B-9C49-09AA-0360619A354B}"/>
          </ac:spMkLst>
        </pc:spChg>
        <pc:spChg chg="mod">
          <ac:chgData name="Lauren Peck" userId="a9ffd8a0-e865-45c1-82ff-3b34bee25adf" providerId="ADAL" clId="{655E74A5-5795-4891-B2A4-5F3E38F5F9CE}" dt="2025-02-04T00:33:31.665" v="17257" actId="1076"/>
          <ac:spMkLst>
            <pc:docMk/>
            <pc:sldMk cId="3307003621" sldId="2147475633"/>
            <ac:spMk id="4" creationId="{2AE8DA65-D7AB-4BCA-1F66-D9616F3E47D2}"/>
          </ac:spMkLst>
        </pc:spChg>
      </pc:sldChg>
      <pc:sldChg chg="modSp mod">
        <pc:chgData name="Lauren Peck" userId="a9ffd8a0-e865-45c1-82ff-3b34bee25adf" providerId="ADAL" clId="{655E74A5-5795-4891-B2A4-5F3E38F5F9CE}" dt="2025-02-04T13:01:37.303" v="17536" actId="20577"/>
        <pc:sldMkLst>
          <pc:docMk/>
          <pc:sldMk cId="545641460" sldId="2147475634"/>
        </pc:sldMkLst>
        <pc:graphicFrameChg chg="mod">
          <ac:chgData name="Lauren Peck" userId="a9ffd8a0-e865-45c1-82ff-3b34bee25adf" providerId="ADAL" clId="{655E74A5-5795-4891-B2A4-5F3E38F5F9CE}" dt="2025-02-04T13:01:19.357" v="17498" actId="1035"/>
          <ac:graphicFrameMkLst>
            <pc:docMk/>
            <pc:sldMk cId="545641460" sldId="2147475634"/>
            <ac:graphicFrameMk id="4" creationId="{EEE6FB68-8897-E689-A2D7-D272E8A0E7E6}"/>
          </ac:graphicFrameMkLst>
        </pc:graphicFrameChg>
        <pc:graphicFrameChg chg="mod">
          <ac:chgData name="Lauren Peck" userId="a9ffd8a0-e865-45c1-82ff-3b34bee25adf" providerId="ADAL" clId="{655E74A5-5795-4891-B2A4-5F3E38F5F9CE}" dt="2025-02-04T13:01:37.303" v="17536" actId="20577"/>
          <ac:graphicFrameMkLst>
            <pc:docMk/>
            <pc:sldMk cId="545641460" sldId="2147475634"/>
            <ac:graphicFrameMk id="5" creationId="{FE00D903-8470-77AA-7DA6-37E076DB60D7}"/>
          </ac:graphicFrameMkLst>
        </pc:graphicFrameChg>
      </pc:sldChg>
      <pc:sldChg chg="modSp new del mod">
        <pc:chgData name="Lauren Peck" userId="a9ffd8a0-e865-45c1-82ff-3b34bee25adf" providerId="ADAL" clId="{655E74A5-5795-4891-B2A4-5F3E38F5F9CE}" dt="2025-02-03T20:00:54.313" v="11812" actId="2696"/>
        <pc:sldMkLst>
          <pc:docMk/>
          <pc:sldMk cId="1815595146" sldId="2147475636"/>
        </pc:sldMkLst>
      </pc:sldChg>
      <pc:sldChg chg="modSp">
        <pc:chgData name="Lauren Peck" userId="a9ffd8a0-e865-45c1-82ff-3b34bee25adf" providerId="ADAL" clId="{655E74A5-5795-4891-B2A4-5F3E38F5F9CE}" dt="2025-02-04T00:35:43.614" v="17269" actId="20577"/>
        <pc:sldMkLst>
          <pc:docMk/>
          <pc:sldMk cId="4249924431" sldId="2147475637"/>
        </pc:sldMkLst>
        <pc:graphicFrameChg chg="mod">
          <ac:chgData name="Lauren Peck" userId="a9ffd8a0-e865-45c1-82ff-3b34bee25adf" providerId="ADAL" clId="{655E74A5-5795-4891-B2A4-5F3E38F5F9CE}" dt="2025-02-04T00:35:43.614" v="17269" actId="20577"/>
          <ac:graphicFrameMkLst>
            <pc:docMk/>
            <pc:sldMk cId="4249924431" sldId="2147475637"/>
            <ac:graphicFrameMk id="4" creationId="{6D2C751C-3B85-7B86-60E1-A9A7653C43A9}"/>
          </ac:graphicFrameMkLst>
        </pc:graphicFrameChg>
      </pc:sldChg>
      <pc:sldChg chg="addSp delSp modSp add mod modNotesTx">
        <pc:chgData name="Lauren Peck" userId="a9ffd8a0-e865-45c1-82ff-3b34bee25adf" providerId="ADAL" clId="{655E74A5-5795-4891-B2A4-5F3E38F5F9CE}" dt="2025-02-04T00:00:44.553" v="14294" actId="5793"/>
        <pc:sldMkLst>
          <pc:docMk/>
          <pc:sldMk cId="695726335" sldId="2147475638"/>
        </pc:sldMkLst>
        <pc:spChg chg="add mod ord">
          <ac:chgData name="Lauren Peck" userId="a9ffd8a0-e865-45c1-82ff-3b34bee25adf" providerId="ADAL" clId="{655E74A5-5795-4891-B2A4-5F3E38F5F9CE}" dt="2025-02-03T23:48:47.036" v="14045" actId="1038"/>
          <ac:spMkLst>
            <pc:docMk/>
            <pc:sldMk cId="695726335" sldId="2147475638"/>
            <ac:spMk id="4" creationId="{1120B1AB-889B-4ED9-1502-4585D252814D}"/>
          </ac:spMkLst>
        </pc:spChg>
        <pc:spChg chg="add mod">
          <ac:chgData name="Lauren Peck" userId="a9ffd8a0-e865-45c1-82ff-3b34bee25adf" providerId="ADAL" clId="{655E74A5-5795-4891-B2A4-5F3E38F5F9CE}" dt="2025-02-03T23:50:23.392" v="14107" actId="1076"/>
          <ac:spMkLst>
            <pc:docMk/>
            <pc:sldMk cId="695726335" sldId="2147475638"/>
            <ac:spMk id="12" creationId="{8A63BF7A-C171-4BBC-F1E5-3DB3DDBCC6F2}"/>
          </ac:spMkLst>
        </pc:spChg>
        <pc:spChg chg="add mod">
          <ac:chgData name="Lauren Peck" userId="a9ffd8a0-e865-45c1-82ff-3b34bee25adf" providerId="ADAL" clId="{655E74A5-5795-4891-B2A4-5F3E38F5F9CE}" dt="2025-02-03T23:49:16.067" v="14083" actId="1076"/>
          <ac:spMkLst>
            <pc:docMk/>
            <pc:sldMk cId="695726335" sldId="2147475638"/>
            <ac:spMk id="14" creationId="{97B1C57A-5CA7-EF90-37A1-E1C6E85A33B4}"/>
          </ac:spMkLst>
        </pc:spChg>
        <pc:spChg chg="add mod">
          <ac:chgData name="Lauren Peck" userId="a9ffd8a0-e865-45c1-82ff-3b34bee25adf" providerId="ADAL" clId="{655E74A5-5795-4891-B2A4-5F3E38F5F9CE}" dt="2025-02-03T23:50:29.900" v="14114" actId="1035"/>
          <ac:spMkLst>
            <pc:docMk/>
            <pc:sldMk cId="695726335" sldId="2147475638"/>
            <ac:spMk id="18" creationId="{8F559109-7171-0171-30E4-94780125D2DE}"/>
          </ac:spMkLst>
        </pc:spChg>
        <pc:picChg chg="add mod">
          <ac:chgData name="Lauren Peck" userId="a9ffd8a0-e865-45c1-82ff-3b34bee25adf" providerId="ADAL" clId="{655E74A5-5795-4891-B2A4-5F3E38F5F9CE}" dt="2025-02-03T23:48:47.036" v="14045" actId="1038"/>
          <ac:picMkLst>
            <pc:docMk/>
            <pc:sldMk cId="695726335" sldId="2147475638"/>
            <ac:picMk id="11" creationId="{F6A9CD21-CABE-6B37-878B-CCF166853320}"/>
          </ac:picMkLst>
        </pc:picChg>
      </pc:sldChg>
      <pc:sldMasterChg chg="delSldLayout">
        <pc:chgData name="Lauren Peck" userId="a9ffd8a0-e865-45c1-82ff-3b34bee25adf" providerId="ADAL" clId="{655E74A5-5795-4891-B2A4-5F3E38F5F9CE}" dt="2025-02-03T17:33:29.400" v="5087" actId="47"/>
        <pc:sldMasterMkLst>
          <pc:docMk/>
          <pc:sldMasterMk cId="0" sldId="2147483648"/>
        </pc:sldMasterMkLst>
        <pc:sldLayoutChg chg="del">
          <pc:chgData name="Lauren Peck" userId="a9ffd8a0-e865-45c1-82ff-3b34bee25adf" providerId="ADAL" clId="{655E74A5-5795-4891-B2A4-5F3E38F5F9CE}" dt="2025-02-03T17:33:29.400" v="5087" actId="47"/>
          <pc:sldLayoutMkLst>
            <pc:docMk/>
            <pc:sldMasterMk cId="0" sldId="2147483648"/>
            <pc:sldLayoutMk cId="3214858081" sldId="2147488427"/>
          </pc:sldLayoutMkLst>
        </pc:sldLayoutChg>
      </pc:sldMasterChg>
      <pc:sldMasterChg chg="del delSldLayout">
        <pc:chgData name="Lauren Peck" userId="a9ffd8a0-e865-45c1-82ff-3b34bee25adf" providerId="ADAL" clId="{655E74A5-5795-4891-B2A4-5F3E38F5F9CE}" dt="2025-01-31T17:28:36.780" v="2689" actId="2696"/>
        <pc:sldMasterMkLst>
          <pc:docMk/>
          <pc:sldMasterMk cId="0" sldId="2147485721"/>
        </pc:sldMasterMkLst>
        <pc:sldLayoutChg chg="del">
          <pc:chgData name="Lauren Peck" userId="a9ffd8a0-e865-45c1-82ff-3b34bee25adf" providerId="ADAL" clId="{655E74A5-5795-4891-B2A4-5F3E38F5F9CE}" dt="2025-01-31T17:28:36.780" v="2689" actId="2696"/>
          <pc:sldLayoutMkLst>
            <pc:docMk/>
            <pc:sldMasterMk cId="0" sldId="2147485721"/>
            <pc:sldLayoutMk cId="3534895779" sldId="2147485718"/>
          </pc:sldLayoutMkLst>
        </pc:sldLayoutChg>
        <pc:sldLayoutChg chg="del">
          <pc:chgData name="Lauren Peck" userId="a9ffd8a0-e865-45c1-82ff-3b34bee25adf" providerId="ADAL" clId="{655E74A5-5795-4891-B2A4-5F3E38F5F9CE}" dt="2025-01-31T17:28:36.780" v="2689" actId="2696"/>
          <pc:sldLayoutMkLst>
            <pc:docMk/>
            <pc:sldMasterMk cId="0" sldId="2147485721"/>
            <pc:sldLayoutMk cId="2695268783" sldId="2147485719"/>
          </pc:sldLayoutMkLst>
        </pc:sldLayoutChg>
        <pc:sldLayoutChg chg="del">
          <pc:chgData name="Lauren Peck" userId="a9ffd8a0-e865-45c1-82ff-3b34bee25adf" providerId="ADAL" clId="{655E74A5-5795-4891-B2A4-5F3E38F5F9CE}" dt="2025-01-31T17:28:36.780" v="2689" actId="2696"/>
          <pc:sldLayoutMkLst>
            <pc:docMk/>
            <pc:sldMasterMk cId="0" sldId="2147485721"/>
            <pc:sldLayoutMk cId="2542905452" sldId="2147485720"/>
          </pc:sldLayoutMkLst>
        </pc:sldLayoutChg>
      </pc:sldMasterChg>
      <pc:sldMasterChg chg="del delSldLayout">
        <pc:chgData name="Lauren Peck" userId="a9ffd8a0-e865-45c1-82ff-3b34bee25adf" providerId="ADAL" clId="{655E74A5-5795-4891-B2A4-5F3E38F5F9CE}" dt="2024-12-13T15:58:52.558" v="1312" actId="47"/>
        <pc:sldMasterMkLst>
          <pc:docMk/>
          <pc:sldMasterMk cId="0" sldId="2147485967"/>
        </pc:sldMasterMkLst>
        <pc:sldLayoutChg chg="del">
          <pc:chgData name="Lauren Peck" userId="a9ffd8a0-e865-45c1-82ff-3b34bee25adf" providerId="ADAL" clId="{655E74A5-5795-4891-B2A4-5F3E38F5F9CE}" dt="2024-12-13T15:58:52.558" v="1312" actId="47"/>
          <pc:sldLayoutMkLst>
            <pc:docMk/>
            <pc:sldMasterMk cId="0" sldId="2147485967"/>
            <pc:sldLayoutMk cId="3959758789" sldId="2147488336"/>
          </pc:sldLayoutMkLst>
        </pc:sldLayoutChg>
      </pc:sldMasterChg>
      <pc:sldMasterChg chg="delSldLayout">
        <pc:chgData name="Lauren Peck" userId="a9ffd8a0-e865-45c1-82ff-3b34bee25adf" providerId="ADAL" clId="{655E74A5-5795-4891-B2A4-5F3E38F5F9CE}" dt="2025-01-31T17:59:03.742" v="3445" actId="2696"/>
        <pc:sldMasterMkLst>
          <pc:docMk/>
          <pc:sldMasterMk cId="391838278" sldId="2147485978"/>
        </pc:sldMasterMkLst>
        <pc:sldLayoutChg chg="del">
          <pc:chgData name="Lauren Peck" userId="a9ffd8a0-e865-45c1-82ff-3b34bee25adf" providerId="ADAL" clId="{655E74A5-5795-4891-B2A4-5F3E38F5F9CE}" dt="2024-12-13T14:25:24.188" v="1" actId="47"/>
          <pc:sldLayoutMkLst>
            <pc:docMk/>
            <pc:sldMasterMk cId="391838278" sldId="2147485978"/>
            <pc:sldLayoutMk cId="1358489723" sldId="2147486009"/>
          </pc:sldLayoutMkLst>
        </pc:sldLayoutChg>
        <pc:sldLayoutChg chg="del">
          <pc:chgData name="Lauren Peck" userId="a9ffd8a0-e865-45c1-82ff-3b34bee25adf" providerId="ADAL" clId="{655E74A5-5795-4891-B2A4-5F3E38F5F9CE}" dt="2025-01-31T17:59:03.742" v="3445" actId="2696"/>
          <pc:sldLayoutMkLst>
            <pc:docMk/>
            <pc:sldMasterMk cId="391838278" sldId="2147485978"/>
            <pc:sldLayoutMk cId="3860789341" sldId="2147486013"/>
          </pc:sldLayoutMkLst>
        </pc:sldLayoutChg>
        <pc:sldLayoutChg chg="del">
          <pc:chgData name="Lauren Peck" userId="a9ffd8a0-e865-45c1-82ff-3b34bee25adf" providerId="ADAL" clId="{655E74A5-5795-4891-B2A4-5F3E38F5F9CE}" dt="2025-01-31T17:27:56.351" v="2687" actId="2696"/>
          <pc:sldLayoutMkLst>
            <pc:docMk/>
            <pc:sldMasterMk cId="391838278" sldId="2147485978"/>
            <pc:sldLayoutMk cId="143397691" sldId="2147486023"/>
          </pc:sldLayoutMkLst>
        </pc:sldLayoutChg>
      </pc:sldMasterChg>
      <pc:sldMasterChg chg="del delSldLayout">
        <pc:chgData name="Lauren Peck" userId="a9ffd8a0-e865-45c1-82ff-3b34bee25adf" providerId="ADAL" clId="{655E74A5-5795-4891-B2A4-5F3E38F5F9CE}" dt="2025-02-03T19:44:11.009" v="10503" actId="2696"/>
        <pc:sldMasterMkLst>
          <pc:docMk/>
          <pc:sldMasterMk cId="1359817916" sldId="2147488354"/>
        </pc:sldMasterMkLst>
        <pc:sldLayoutChg chg="del">
          <pc:chgData name="Lauren Peck" userId="a9ffd8a0-e865-45c1-82ff-3b34bee25adf" providerId="ADAL" clId="{655E74A5-5795-4891-B2A4-5F3E38F5F9CE}" dt="2025-02-03T19:44:11.009" v="10503" actId="2696"/>
          <pc:sldLayoutMkLst>
            <pc:docMk/>
            <pc:sldMasterMk cId="1359817916" sldId="2147488354"/>
            <pc:sldLayoutMk cId="2518254017" sldId="2147488355"/>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1342001429" sldId="2147488356"/>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3341241680" sldId="2147488357"/>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3413389174" sldId="2147488358"/>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1615927827" sldId="2147488359"/>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2620321742" sldId="2147488360"/>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57271065" sldId="2147488361"/>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3281137203" sldId="2147488362"/>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2102623568" sldId="2147488363"/>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528122245" sldId="2147488364"/>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2206870696" sldId="2147488365"/>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2153288588" sldId="2147488366"/>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3283706692" sldId="2147488367"/>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1815703780" sldId="2147488368"/>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1299277849" sldId="2147488369"/>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3872751733" sldId="2147488370"/>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1112116550" sldId="2147488371"/>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866262753" sldId="2147488372"/>
          </pc:sldLayoutMkLst>
        </pc:sldLayoutChg>
        <pc:sldLayoutChg chg="del">
          <pc:chgData name="Lauren Peck" userId="a9ffd8a0-e865-45c1-82ff-3b34bee25adf" providerId="ADAL" clId="{655E74A5-5795-4891-B2A4-5F3E38F5F9CE}" dt="2025-02-03T19:38:09.197" v="10354" actId="2696"/>
          <pc:sldLayoutMkLst>
            <pc:docMk/>
            <pc:sldMasterMk cId="1359817916" sldId="2147488354"/>
            <pc:sldLayoutMk cId="376846679" sldId="2147488373"/>
          </pc:sldLayoutMkLst>
        </pc:sldLayoutChg>
        <pc:sldLayoutChg chg="del">
          <pc:chgData name="Lauren Peck" userId="a9ffd8a0-e865-45c1-82ff-3b34bee25adf" providerId="ADAL" clId="{655E74A5-5795-4891-B2A4-5F3E38F5F9CE}" dt="2025-02-03T19:44:11.009" v="10503" actId="2696"/>
          <pc:sldLayoutMkLst>
            <pc:docMk/>
            <pc:sldMasterMk cId="1359817916" sldId="2147488354"/>
            <pc:sldLayoutMk cId="4109242711" sldId="21474883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Corporate%20Partners/CPs%20Jan%201%2020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Corporate%20Partners/CPs%20Jan%201%202025.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Individual%20Membership/2024%20End%20of%20Year%20Memb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Individual%20Membership/2024%20End%20of%20Year%20Membe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Individual%20Membership/2024%20End%20of%20Year%20Member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Individual%20Membership/2024%20End%20of%20Year%20Member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Individual%20Membership/2024%20End%20of%20Year%20Member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Individual%20Membership/2024%20End%20of%20Year%20Member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Corporate%20Partners/CPs%20Jan%201%2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banet2.sharepoint.com/sites/HBADataCenter/HBA%20Internal%20Data%20Library/Corporate%20Partners/CPs%20Jan%201%2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A6A-864D-B97B-0C84BED9055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A6A-864D-B97B-0C84BED9055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A6A-864D-B97B-0C84BED90558}"/>
            </c:ext>
          </c:extLst>
        </c:ser>
        <c:dLbls>
          <c:showLegendKey val="0"/>
          <c:showVal val="0"/>
          <c:showCatName val="0"/>
          <c:showSerName val="0"/>
          <c:showPercent val="0"/>
          <c:showBubbleSize val="0"/>
        </c:dLbls>
        <c:gapWidth val="150"/>
        <c:overlap val="100"/>
        <c:axId val="1893078335"/>
        <c:axId val="2047422543"/>
      </c:barChart>
      <c:catAx>
        <c:axId val="18930783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47422543"/>
        <c:crosses val="autoZero"/>
        <c:auto val="1"/>
        <c:lblAlgn val="ctr"/>
        <c:lblOffset val="100"/>
        <c:noMultiLvlLbl val="0"/>
      </c:catAx>
      <c:valAx>
        <c:axId val="20474225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9307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[CPs Jan 1 2025.xlsx]Location!PivotTable8</c:name>
    <c:fmtId val="11"/>
  </c:pivotSource>
  <c:chart>
    <c:autoTitleDeleted val="1"/>
    <c:pivotFmts>
      <c:pivotFmt>
        <c:idx val="0"/>
        <c:spPr>
          <a:solidFill>
            <a:schemeClr val="accent1"/>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Location!$B$3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Location!$A$4:$A$16</c:f>
              <c:strCache>
                <c:ptCount val="12"/>
                <c:pt idx="0">
                  <c:v>Ny Tri-State</c:v>
                </c:pt>
                <c:pt idx="1">
                  <c:v>Pacific</c:v>
                </c:pt>
                <c:pt idx="2">
                  <c:v>New England</c:v>
                </c:pt>
                <c:pt idx="3">
                  <c:v>Mid-Atlantic</c:v>
                </c:pt>
                <c:pt idx="4">
                  <c:v>Midwest</c:v>
                </c:pt>
                <c:pt idx="5">
                  <c:v>Southeast</c:v>
                </c:pt>
                <c:pt idx="6">
                  <c:v>Northern Europe</c:v>
                </c:pt>
                <c:pt idx="7">
                  <c:v>Western Europe</c:v>
                </c:pt>
                <c:pt idx="8">
                  <c:v>Canada</c:v>
                </c:pt>
                <c:pt idx="9">
                  <c:v>Southwest</c:v>
                </c:pt>
                <c:pt idx="10">
                  <c:v>Asia-Pacific</c:v>
                </c:pt>
                <c:pt idx="11">
                  <c:v>Southern Europe</c:v>
                </c:pt>
              </c:strCache>
            </c:strRef>
          </c:cat>
          <c:val>
            <c:numRef>
              <c:f>Location!$B$4:$B$16</c:f>
              <c:numCache>
                <c:formatCode>General</c:formatCode>
                <c:ptCount val="12"/>
                <c:pt idx="0">
                  <c:v>55</c:v>
                </c:pt>
                <c:pt idx="1">
                  <c:v>27</c:v>
                </c:pt>
                <c:pt idx="2">
                  <c:v>19</c:v>
                </c:pt>
                <c:pt idx="3">
                  <c:v>16</c:v>
                </c:pt>
                <c:pt idx="4">
                  <c:v>15</c:v>
                </c:pt>
                <c:pt idx="5">
                  <c:v>9</c:v>
                </c:pt>
                <c:pt idx="6">
                  <c:v>5</c:v>
                </c:pt>
                <c:pt idx="7">
                  <c:v>3</c:v>
                </c:pt>
                <c:pt idx="8">
                  <c:v>2</c:v>
                </c:pt>
                <c:pt idx="9">
                  <c:v>1</c:v>
                </c:pt>
                <c:pt idx="10">
                  <c:v>1</c:v>
                </c:pt>
                <c:pt idx="11">
                  <c:v>1</c:v>
                </c:pt>
              </c:numCache>
            </c:numRef>
          </c:val>
          <c:extLst>
            <c:ext xmlns:c16="http://schemas.microsoft.com/office/drawing/2014/chart" uri="{C3380CC4-5D6E-409C-BE32-E72D297353CC}">
              <c16:uniqueId val="{00000000-D2E1-4D19-A7B2-DDE3B3DB5896}"/>
            </c:ext>
          </c:extLst>
        </c:ser>
        <c:dLbls>
          <c:dLblPos val="outEnd"/>
          <c:showLegendKey val="0"/>
          <c:showVal val="1"/>
          <c:showCatName val="0"/>
          <c:showSerName val="0"/>
          <c:showPercent val="0"/>
          <c:showBubbleSize val="0"/>
        </c:dLbls>
        <c:gapWidth val="219"/>
        <c:overlap val="-27"/>
        <c:axId val="760124935"/>
        <c:axId val="1244322311"/>
      </c:barChart>
      <c:catAx>
        <c:axId val="760124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4322311"/>
        <c:crosses val="autoZero"/>
        <c:auto val="1"/>
        <c:lblAlgn val="ctr"/>
        <c:lblOffset val="100"/>
        <c:noMultiLvlLbl val="0"/>
      </c:catAx>
      <c:valAx>
        <c:axId val="1244322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1249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[CPs Jan 1 2025.xlsx]# of Employees!PivotTable9</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 of Employees'!$B$3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of Employees'!$A$4:$A$9</c:f>
              <c:strCache>
                <c:ptCount val="5"/>
                <c:pt idx="0">
                  <c:v>less than 1,000</c:v>
                </c:pt>
                <c:pt idx="1">
                  <c:v>1,000 - 9,999</c:v>
                </c:pt>
                <c:pt idx="2">
                  <c:v>10,000 - 49,999</c:v>
                </c:pt>
                <c:pt idx="3">
                  <c:v>50,000 - 99,999</c:v>
                </c:pt>
                <c:pt idx="4">
                  <c:v>more than 100,000</c:v>
                </c:pt>
              </c:strCache>
            </c:strRef>
          </c:cat>
          <c:val>
            <c:numRef>
              <c:f>'# of Employees'!$B$4:$B$9</c:f>
              <c:numCache>
                <c:formatCode>General</c:formatCode>
                <c:ptCount val="5"/>
                <c:pt idx="0">
                  <c:v>71</c:v>
                </c:pt>
                <c:pt idx="1">
                  <c:v>34</c:v>
                </c:pt>
                <c:pt idx="2">
                  <c:v>24</c:v>
                </c:pt>
                <c:pt idx="3">
                  <c:v>12</c:v>
                </c:pt>
                <c:pt idx="4">
                  <c:v>13</c:v>
                </c:pt>
              </c:numCache>
            </c:numRef>
          </c:val>
          <c:extLst>
            <c:ext xmlns:c16="http://schemas.microsoft.com/office/drawing/2014/chart" uri="{C3380CC4-5D6E-409C-BE32-E72D297353CC}">
              <c16:uniqueId val="{00000000-E8B9-49B1-AECC-0A244C2591AB}"/>
            </c:ext>
          </c:extLst>
        </c:ser>
        <c:dLbls>
          <c:dLblPos val="outEnd"/>
          <c:showLegendKey val="0"/>
          <c:showVal val="1"/>
          <c:showCatName val="0"/>
          <c:showSerName val="0"/>
          <c:showPercent val="0"/>
          <c:showBubbleSize val="0"/>
        </c:dLbls>
        <c:gapWidth val="219"/>
        <c:overlap val="-27"/>
        <c:axId val="2097145776"/>
        <c:axId val="1915831120"/>
      </c:barChart>
      <c:catAx>
        <c:axId val="209714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5831120"/>
        <c:crosses val="autoZero"/>
        <c:auto val="1"/>
        <c:lblAlgn val="ctr"/>
        <c:lblOffset val="100"/>
        <c:noMultiLvlLbl val="0"/>
      </c:catAx>
      <c:valAx>
        <c:axId val="1915831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714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 End of Year Members.xlsx]Industry Sector!PivotTable3</c:name>
    <c:fmtId val="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s>
    <c:plotArea>
      <c:layout/>
      <c:pieChart>
        <c:varyColors val="1"/>
        <c:ser>
          <c:idx val="0"/>
          <c:order val="0"/>
          <c:tx>
            <c:strRef>
              <c:f>'Industry Sector'!$B$3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41-4589-B643-6A384D6E1B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41-4589-B643-6A384D6E1B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41-4589-B643-6A384D6E1B0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41-4589-B643-6A384D6E1B0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41-4589-B643-6A384D6E1B0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41-4589-B643-6A384D6E1B0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41-4589-B643-6A384D6E1B0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241-4589-B643-6A384D6E1B0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241-4589-B643-6A384D6E1B0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241-4589-B643-6A384D6E1B0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241-4589-B643-6A384D6E1B0A}"/>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241-4589-B643-6A384D6E1B0A}"/>
              </c:ext>
            </c:extLst>
          </c:dPt>
          <c:dLbls>
            <c:dLbl>
              <c:idx val="0"/>
              <c:layout>
                <c:manualLayout>
                  <c:x val="-4.8062912143630773E-2"/>
                  <c:y val="-7.148679280062904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241-4589-B643-6A384D6E1B0A}"/>
                </c:ext>
              </c:extLst>
            </c:dLbl>
            <c:dLbl>
              <c:idx val="3"/>
              <c:layout>
                <c:manualLayout>
                  <c:x val="5.9242499242972813E-2"/>
                  <c:y val="-4.959514544850823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241-4589-B643-6A384D6E1B0A}"/>
                </c:ext>
              </c:extLst>
            </c:dLbl>
            <c:dLbl>
              <c:idx val="4"/>
              <c:layout>
                <c:manualLayout>
                  <c:x val="4.8352370847083839E-2"/>
                  <c:y val="-3.572282347732596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241-4589-B643-6A384D6E1B0A}"/>
                </c:ext>
              </c:extLst>
            </c:dLbl>
            <c:dLbl>
              <c:idx val="7"/>
              <c:layout>
                <c:manualLayout>
                  <c:x val="8.6300601791466734E-3"/>
                  <c:y val="7.20276549459981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241-4589-B643-6A384D6E1B0A}"/>
                </c:ext>
              </c:extLst>
            </c:dLbl>
            <c:dLbl>
              <c:idx val="8"/>
              <c:layout>
                <c:manualLayout>
                  <c:x val="1.7269086755841389E-2"/>
                  <c:y val="6.116947192186897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241-4589-B643-6A384D6E1B0A}"/>
                </c:ext>
              </c:extLst>
            </c:dLbl>
            <c:dLbl>
              <c:idx val="9"/>
              <c:layout>
                <c:manualLayout>
                  <c:x val="-9.1394392746340317E-3"/>
                  <c:y val="-2.118537890592372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C241-4589-B643-6A384D6E1B0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'Industry Sector'!$A$4:$A$14</c:f>
              <c:strCache>
                <c:ptCount val="10"/>
                <c:pt idx="0">
                  <c:v>Biotechnology</c:v>
                </c:pt>
                <c:pt idx="1">
                  <c:v>College/University</c:v>
                </c:pt>
                <c:pt idx="2">
                  <c:v>Consulting</c:v>
                </c:pt>
                <c:pt idx="3">
                  <c:v>Industry services</c:v>
                </c:pt>
                <c:pt idx="4">
                  <c:v>Life Sciences</c:v>
                </c:pt>
                <c:pt idx="5">
                  <c:v>Managed Care</c:v>
                </c:pt>
                <c:pt idx="6">
                  <c:v>Medical delivery</c:v>
                </c:pt>
                <c:pt idx="7">
                  <c:v>Medical device/diagnostics</c:v>
                </c:pt>
                <c:pt idx="8">
                  <c:v>Other/NA</c:v>
                </c:pt>
                <c:pt idx="9">
                  <c:v>Pharmaceuticals</c:v>
                </c:pt>
              </c:strCache>
            </c:strRef>
          </c:cat>
          <c:val>
            <c:numRef>
              <c:f>'Industry Sector'!$B$4:$B$14</c:f>
              <c:numCache>
                <c:formatCode>General</c:formatCode>
                <c:ptCount val="10"/>
                <c:pt idx="0">
                  <c:v>1964</c:v>
                </c:pt>
                <c:pt idx="1">
                  <c:v>44</c:v>
                </c:pt>
                <c:pt idx="2">
                  <c:v>747</c:v>
                </c:pt>
                <c:pt idx="3">
                  <c:v>401</c:v>
                </c:pt>
                <c:pt idx="4">
                  <c:v>1131</c:v>
                </c:pt>
                <c:pt idx="5">
                  <c:v>53</c:v>
                </c:pt>
                <c:pt idx="6">
                  <c:v>75</c:v>
                </c:pt>
                <c:pt idx="7">
                  <c:v>2185</c:v>
                </c:pt>
                <c:pt idx="8">
                  <c:v>1220</c:v>
                </c:pt>
                <c:pt idx="9">
                  <c:v>13442</c:v>
                </c:pt>
              </c:numCache>
            </c:numRef>
          </c:val>
          <c:extLst>
            <c:ext xmlns:c16="http://schemas.microsoft.com/office/drawing/2014/chart" uri="{C3380CC4-5D6E-409C-BE32-E72D297353CC}">
              <c16:uniqueId val="{00000018-C241-4589-B643-6A384D6E1B0A}"/>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 End of Year Members.xlsx]Industry Experience!PivotTable3</c:name>
    <c:fmtId val="8"/>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7374030574071805E-2"/>
          <c:y val="2.4915581302092201E-2"/>
          <c:w val="0.91655300345286883"/>
          <c:h val="0.91436926696397958"/>
        </c:manualLayout>
      </c:layout>
      <c:barChart>
        <c:barDir val="col"/>
        <c:grouping val="clustered"/>
        <c:varyColors val="0"/>
        <c:ser>
          <c:idx val="0"/>
          <c:order val="0"/>
          <c:tx>
            <c:strRef>
              <c:f>'Industry Experience'!$B$3</c:f>
              <c:strCache>
                <c:ptCount val="1"/>
                <c:pt idx="0">
                  <c:v>Total</c:v>
                </c:pt>
              </c:strCache>
            </c:strRef>
          </c:tx>
          <c:spPr>
            <a:solidFill>
              <a:schemeClr val="accent1"/>
            </a:solidFill>
            <a:ln w="19050">
              <a:solidFill>
                <a:schemeClr val="lt1"/>
              </a:solidFill>
            </a:ln>
            <a:effectLst/>
          </c:spPr>
          <c:invertIfNegative val="0"/>
          <c:cat>
            <c:strRef>
              <c:f>'Industry Experience'!$A$4:$A$11</c:f>
              <c:strCache>
                <c:ptCount val="7"/>
                <c:pt idx="0">
                  <c:v>Less than one year</c:v>
                </c:pt>
                <c:pt idx="1">
                  <c:v>1-5 years</c:v>
                </c:pt>
                <c:pt idx="2">
                  <c:v>6-10  years</c:v>
                </c:pt>
                <c:pt idx="3">
                  <c:v>11-15 years</c:v>
                </c:pt>
                <c:pt idx="4">
                  <c:v>16-20 years</c:v>
                </c:pt>
                <c:pt idx="5">
                  <c:v>More than 20 years</c:v>
                </c:pt>
                <c:pt idx="6">
                  <c:v>None/NA</c:v>
                </c:pt>
              </c:strCache>
            </c:strRef>
          </c:cat>
          <c:val>
            <c:numRef>
              <c:f>'Industry Experience'!$B$4:$B$11</c:f>
              <c:numCache>
                <c:formatCode>0.00%</c:formatCode>
                <c:ptCount val="7"/>
                <c:pt idx="0">
                  <c:v>2.0459034897939987E-2</c:v>
                </c:pt>
                <c:pt idx="1">
                  <c:v>0.1686106669175054</c:v>
                </c:pt>
                <c:pt idx="2">
                  <c:v>0.17646505502774903</c:v>
                </c:pt>
                <c:pt idx="3">
                  <c:v>0.17354905465149092</c:v>
                </c:pt>
                <c:pt idx="4">
                  <c:v>0.16837550559683942</c:v>
                </c:pt>
                <c:pt idx="5">
                  <c:v>0.28021822970557803</c:v>
                </c:pt>
                <c:pt idx="6">
                  <c:v>1.2322453202897187E-2</c:v>
                </c:pt>
              </c:numCache>
            </c:numRef>
          </c:val>
          <c:extLst>
            <c:ext xmlns:c16="http://schemas.microsoft.com/office/drawing/2014/chart" uri="{C3380CC4-5D6E-409C-BE32-E72D297353CC}">
              <c16:uniqueId val="{00000000-2C05-4BC9-A8C8-171F904E1B0C}"/>
            </c:ext>
          </c:extLst>
        </c:ser>
        <c:dLbls>
          <c:showLegendKey val="0"/>
          <c:showVal val="0"/>
          <c:showCatName val="0"/>
          <c:showSerName val="0"/>
          <c:showPercent val="0"/>
          <c:showBubbleSize val="0"/>
        </c:dLbls>
        <c:gapWidth val="100"/>
        <c:axId val="472476032"/>
        <c:axId val="467980736"/>
      </c:barChart>
      <c:catAx>
        <c:axId val="472476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80736"/>
        <c:crosses val="autoZero"/>
        <c:auto val="1"/>
        <c:lblAlgn val="ctr"/>
        <c:lblOffset val="100"/>
        <c:noMultiLvlLbl val="0"/>
      </c:catAx>
      <c:valAx>
        <c:axId val="4679807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476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 End of Year Members.xlsx]Role Level!PivotTable3</c:name>
    <c:fmtId val="12"/>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'Role Level'!$B$3</c:f>
              <c:strCache>
                <c:ptCount val="1"/>
                <c:pt idx="0">
                  <c:v>Total</c:v>
                </c:pt>
              </c:strCache>
            </c:strRef>
          </c:tx>
          <c:spPr>
            <a:solidFill>
              <a:schemeClr val="accent1"/>
            </a:solidFill>
            <a:ln w="19050">
              <a:solidFill>
                <a:schemeClr val="lt1"/>
              </a:solidFill>
            </a:ln>
            <a:effectLst/>
          </c:spPr>
          <c:invertIfNegative val="0"/>
          <c:cat>
            <c:strRef>
              <c:f>'Role Level'!$A$4:$A$13</c:f>
              <c:strCache>
                <c:ptCount val="9"/>
                <c:pt idx="0">
                  <c:v>Individual Contributor</c:v>
                </c:pt>
                <c:pt idx="1">
                  <c:v>Manager (all levels)</c:v>
                </c:pt>
                <c:pt idx="2">
                  <c:v>Director (all levels)</c:v>
                </c:pt>
                <c:pt idx="3">
                  <c:v>Vice President</c:v>
                </c:pt>
                <c:pt idx="4">
                  <c:v>Senior/Executive VP</c:v>
                </c:pt>
                <c:pt idx="5">
                  <c:v>Principal/Partner (all levels)</c:v>
                </c:pt>
                <c:pt idx="6">
                  <c:v>C-Suite (all levels)</c:v>
                </c:pt>
                <c:pt idx="7">
                  <c:v>Owner/Founder</c:v>
                </c:pt>
                <c:pt idx="8">
                  <c:v>N/A</c:v>
                </c:pt>
              </c:strCache>
            </c:strRef>
          </c:cat>
          <c:val>
            <c:numRef>
              <c:f>'Role Level'!$B$4:$B$13</c:f>
              <c:numCache>
                <c:formatCode>0.00%</c:formatCode>
                <c:ptCount val="9"/>
                <c:pt idx="0">
                  <c:v>0.30270475828302512</c:v>
                </c:pt>
                <c:pt idx="1">
                  <c:v>0.28535437562390076</c:v>
                </c:pt>
                <c:pt idx="2">
                  <c:v>0.27717830489138184</c:v>
                </c:pt>
                <c:pt idx="3">
                  <c:v>3.7790559490421635E-2</c:v>
                </c:pt>
                <c:pt idx="4">
                  <c:v>6.7500118838237392E-3</c:v>
                </c:pt>
                <c:pt idx="5">
                  <c:v>1.3309882587821457E-2</c:v>
                </c:pt>
                <c:pt idx="6">
                  <c:v>1.4165517897038552E-2</c:v>
                </c:pt>
                <c:pt idx="7">
                  <c:v>1.178875314921329E-2</c:v>
                </c:pt>
                <c:pt idx="8">
                  <c:v>5.095783619337358E-2</c:v>
                </c:pt>
              </c:numCache>
            </c:numRef>
          </c:val>
          <c:extLst>
            <c:ext xmlns:c16="http://schemas.microsoft.com/office/drawing/2014/chart" uri="{C3380CC4-5D6E-409C-BE32-E72D297353CC}">
              <c16:uniqueId val="{00000000-F043-4E88-92AB-7278A0ECFBE4}"/>
            </c:ext>
          </c:extLst>
        </c:ser>
        <c:dLbls>
          <c:showLegendKey val="0"/>
          <c:showVal val="0"/>
          <c:showCatName val="0"/>
          <c:showSerName val="0"/>
          <c:showPercent val="0"/>
          <c:showBubbleSize val="0"/>
        </c:dLbls>
        <c:gapWidth val="100"/>
        <c:axId val="472476032"/>
        <c:axId val="467980736"/>
      </c:barChart>
      <c:catAx>
        <c:axId val="472476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80736"/>
        <c:crosses val="autoZero"/>
        <c:auto val="1"/>
        <c:lblAlgn val="ctr"/>
        <c:lblOffset val="100"/>
        <c:noMultiLvlLbl val="0"/>
      </c:catAx>
      <c:valAx>
        <c:axId val="4679807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476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 End of Year Members.xlsx]Role Level!PivotTable3</c:name>
    <c:fmtId val="17"/>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s>
    <c:plotArea>
      <c:layout/>
      <c:pieChart>
        <c:varyColors val="1"/>
        <c:ser>
          <c:idx val="0"/>
          <c:order val="0"/>
          <c:tx>
            <c:strRef>
              <c:f>'Role Level'!$B$3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89-478A-B01F-A40324A2E4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89-478A-B01F-A40324A2E4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89-478A-B01F-A40324A2E4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89-478A-B01F-A40324A2E4B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289-478A-B01F-A40324A2E4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289-478A-B01F-A40324A2E4B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289-478A-B01F-A40324A2E4B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289-478A-B01F-A40324A2E4B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289-478A-B01F-A40324A2E4BC}"/>
              </c:ext>
            </c:extLst>
          </c:dPt>
          <c:dLbls>
            <c:dLbl>
              <c:idx val="3"/>
              <c:layout>
                <c:manualLayout>
                  <c:x val="-9.3738781708971389E-2"/>
                  <c:y val="3.21474350299559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289-478A-B01F-A40324A2E4BC}"/>
                </c:ext>
              </c:extLst>
            </c:dLbl>
            <c:dLbl>
              <c:idx val="4"/>
              <c:layout>
                <c:manualLayout>
                  <c:x val="-4.8289675425833775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289-478A-B01F-A40324A2E4BC}"/>
                </c:ext>
              </c:extLst>
            </c:dLbl>
            <c:dLbl>
              <c:idx val="5"/>
              <c:layout>
                <c:manualLayout>
                  <c:x val="-8.8057643423579191E-2"/>
                  <c:y val="-6.42948700599118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289-478A-B01F-A40324A2E4BC}"/>
                </c:ext>
              </c:extLst>
            </c:dLbl>
            <c:dLbl>
              <c:idx val="6"/>
              <c:layout>
                <c:manualLayout>
                  <c:x val="1.5623130284828564E-2"/>
                  <c:y val="-4.698471273608942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289-478A-B01F-A40324A2E4BC}"/>
                </c:ext>
              </c:extLst>
            </c:dLbl>
            <c:dLbl>
              <c:idx val="7"/>
              <c:layout>
                <c:manualLayout>
                  <c:x val="9.6579350851667495E-2"/>
                  <c:y val="-3.462031464764483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289-478A-B01F-A40324A2E4BC}"/>
                </c:ext>
              </c:extLst>
            </c:dLbl>
            <c:dLbl>
              <c:idx val="8"/>
              <c:layout>
                <c:manualLayout>
                  <c:x val="0.14202845713480514"/>
                  <c:y val="-9.89151847075566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F289-478A-B01F-A40324A2E4B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'Role Level'!$A$4:$A$13</c:f>
              <c:strCache>
                <c:ptCount val="9"/>
                <c:pt idx="0">
                  <c:v>Individual Contributor</c:v>
                </c:pt>
                <c:pt idx="1">
                  <c:v>Manager (all levels)</c:v>
                </c:pt>
                <c:pt idx="2">
                  <c:v>Director (all levels)</c:v>
                </c:pt>
                <c:pt idx="3">
                  <c:v>Vice President</c:v>
                </c:pt>
                <c:pt idx="4">
                  <c:v>Senior/Executive VP</c:v>
                </c:pt>
                <c:pt idx="5">
                  <c:v>Principal/Partner (all levels)</c:v>
                </c:pt>
                <c:pt idx="6">
                  <c:v>C-Suite (all levels)</c:v>
                </c:pt>
                <c:pt idx="7">
                  <c:v>Owner/Founder</c:v>
                </c:pt>
                <c:pt idx="8">
                  <c:v>N/A</c:v>
                </c:pt>
              </c:strCache>
            </c:strRef>
          </c:cat>
          <c:val>
            <c:numRef>
              <c:f>'Role Level'!$B$4:$B$13</c:f>
              <c:numCache>
                <c:formatCode>0.00%</c:formatCode>
                <c:ptCount val="9"/>
                <c:pt idx="0">
                  <c:v>0.30270475828302512</c:v>
                </c:pt>
                <c:pt idx="1">
                  <c:v>0.28535437562390076</c:v>
                </c:pt>
                <c:pt idx="2">
                  <c:v>0.27717830489138184</c:v>
                </c:pt>
                <c:pt idx="3">
                  <c:v>3.7790559490421635E-2</c:v>
                </c:pt>
                <c:pt idx="4">
                  <c:v>6.7500118838237392E-3</c:v>
                </c:pt>
                <c:pt idx="5">
                  <c:v>1.3309882587821457E-2</c:v>
                </c:pt>
                <c:pt idx="6">
                  <c:v>1.4165517897038552E-2</c:v>
                </c:pt>
                <c:pt idx="7">
                  <c:v>1.178875314921329E-2</c:v>
                </c:pt>
                <c:pt idx="8">
                  <c:v>5.095783619337358E-2</c:v>
                </c:pt>
              </c:numCache>
            </c:numRef>
          </c:val>
          <c:extLst>
            <c:ext xmlns:c16="http://schemas.microsoft.com/office/drawing/2014/chart" uri="{C3380CC4-5D6E-409C-BE32-E72D297353CC}">
              <c16:uniqueId val="{00000012-F289-478A-B01F-A40324A2E4BC}"/>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 End of Year Members.xlsx]Region!PivotTable3</c:name>
    <c:fmtId val="13"/>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Region!$B$3</c:f>
              <c:strCache>
                <c:ptCount val="1"/>
                <c:pt idx="0">
                  <c:v>Total</c:v>
                </c:pt>
              </c:strCache>
            </c:strRef>
          </c:tx>
          <c:spPr>
            <a:solidFill>
              <a:schemeClr val="accent1"/>
            </a:solidFill>
            <a:ln w="19050">
              <a:solidFill>
                <a:schemeClr val="lt1"/>
              </a:solidFill>
            </a:ln>
            <a:effectLst/>
          </c:spPr>
          <c:invertIfNegative val="0"/>
          <c:cat>
            <c:strRef>
              <c:f>Region!$A$4:$A$16</c:f>
              <c:strCache>
                <c:ptCount val="12"/>
                <c:pt idx="0">
                  <c:v>EMEA</c:v>
                </c:pt>
                <c:pt idx="1">
                  <c:v>NY Tri-State</c:v>
                </c:pt>
                <c:pt idx="2">
                  <c:v>Mid-Atlantic</c:v>
                </c:pt>
                <c:pt idx="3">
                  <c:v>Midwest</c:v>
                </c:pt>
                <c:pt idx="4">
                  <c:v>Pacific</c:v>
                </c:pt>
                <c:pt idx="5">
                  <c:v>New England</c:v>
                </c:pt>
                <c:pt idx="6">
                  <c:v>Southeast</c:v>
                </c:pt>
                <c:pt idx="7">
                  <c:v>Asia-Pacific</c:v>
                </c:pt>
                <c:pt idx="8">
                  <c:v>Southwest</c:v>
                </c:pt>
                <c:pt idx="9">
                  <c:v>Canada</c:v>
                </c:pt>
                <c:pt idx="10">
                  <c:v>India</c:v>
                </c:pt>
                <c:pt idx="11">
                  <c:v>Latin America</c:v>
                </c:pt>
              </c:strCache>
            </c:strRef>
          </c:cat>
          <c:val>
            <c:numRef>
              <c:f>Region!$B$4:$B$16</c:f>
              <c:numCache>
                <c:formatCode>General</c:formatCode>
                <c:ptCount val="12"/>
                <c:pt idx="0">
                  <c:v>4161</c:v>
                </c:pt>
                <c:pt idx="1">
                  <c:v>3766</c:v>
                </c:pt>
                <c:pt idx="2">
                  <c:v>2365</c:v>
                </c:pt>
                <c:pt idx="3">
                  <c:v>2052</c:v>
                </c:pt>
                <c:pt idx="4">
                  <c:v>1760</c:v>
                </c:pt>
                <c:pt idx="5">
                  <c:v>1542</c:v>
                </c:pt>
                <c:pt idx="6">
                  <c:v>1381</c:v>
                </c:pt>
                <c:pt idx="7">
                  <c:v>969</c:v>
                </c:pt>
                <c:pt idx="8">
                  <c:v>739</c:v>
                </c:pt>
                <c:pt idx="9">
                  <c:v>580</c:v>
                </c:pt>
                <c:pt idx="10">
                  <c:v>356</c:v>
                </c:pt>
                <c:pt idx="11">
                  <c:v>342</c:v>
                </c:pt>
              </c:numCache>
            </c:numRef>
          </c:val>
          <c:extLst>
            <c:ext xmlns:c16="http://schemas.microsoft.com/office/drawing/2014/chart" uri="{C3380CC4-5D6E-409C-BE32-E72D297353CC}">
              <c16:uniqueId val="{00000000-999B-4A04-ABDD-80B360F2F2F2}"/>
            </c:ext>
          </c:extLst>
        </c:ser>
        <c:dLbls>
          <c:showLegendKey val="0"/>
          <c:showVal val="0"/>
          <c:showCatName val="0"/>
          <c:showSerName val="0"/>
          <c:showPercent val="0"/>
          <c:showBubbleSize val="0"/>
        </c:dLbls>
        <c:gapWidth val="100"/>
        <c:axId val="472476032"/>
        <c:axId val="467980736"/>
      </c:barChart>
      <c:catAx>
        <c:axId val="472476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80736"/>
        <c:crosses val="autoZero"/>
        <c:auto val="1"/>
        <c:lblAlgn val="ctr"/>
        <c:lblOffset val="100"/>
        <c:noMultiLvlLbl val="0"/>
      </c:catAx>
      <c:valAx>
        <c:axId val="467980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476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 End of Year Members.xlsx]Race Ethnicity!PivotTable3</c:name>
    <c:fmtId val="20"/>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'Race Ethnicity'!$B$3</c:f>
              <c:strCache>
                <c:ptCount val="1"/>
                <c:pt idx="0">
                  <c:v>Total</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 Ethnicity'!$A$4:$A$12</c:f>
              <c:strCache>
                <c:ptCount val="8"/>
                <c:pt idx="0">
                  <c:v>White</c:v>
                </c:pt>
                <c:pt idx="1">
                  <c:v>South Asian or Indian</c:v>
                </c:pt>
                <c:pt idx="2">
                  <c:v>East/Southeast Asian</c:v>
                </c:pt>
                <c:pt idx="3">
                  <c:v>Black or African American</c:v>
                </c:pt>
                <c:pt idx="4">
                  <c:v>Hispanic, Latino/a, or Spanish origin</c:v>
                </c:pt>
                <c:pt idx="5">
                  <c:v>Other</c:v>
                </c:pt>
                <c:pt idx="6">
                  <c:v>Middle Eastern or North African</c:v>
                </c:pt>
                <c:pt idx="7">
                  <c:v>American Indian or Alaska Native</c:v>
                </c:pt>
              </c:strCache>
            </c:strRef>
          </c:cat>
          <c:val>
            <c:numRef>
              <c:f>'Race Ethnicity'!$B$4:$B$12</c:f>
              <c:numCache>
                <c:formatCode>0.00%</c:formatCode>
                <c:ptCount val="8"/>
                <c:pt idx="0">
                  <c:v>0.57207300632583225</c:v>
                </c:pt>
                <c:pt idx="1">
                  <c:v>0.10831691382349891</c:v>
                </c:pt>
                <c:pt idx="2">
                  <c:v>9.7324484081717302E-2</c:v>
                </c:pt>
                <c:pt idx="3">
                  <c:v>9.2813439800891837E-2</c:v>
                </c:pt>
                <c:pt idx="4">
                  <c:v>8.119879705485844E-2</c:v>
                </c:pt>
                <c:pt idx="5">
                  <c:v>2.8466244944519339E-2</c:v>
                </c:pt>
                <c:pt idx="6">
                  <c:v>1.7733070621175982E-2</c:v>
                </c:pt>
                <c:pt idx="7">
                  <c:v>2.074043347505963E-3</c:v>
                </c:pt>
              </c:numCache>
            </c:numRef>
          </c:val>
          <c:extLst>
            <c:ext xmlns:c16="http://schemas.microsoft.com/office/drawing/2014/chart" uri="{C3380CC4-5D6E-409C-BE32-E72D297353CC}">
              <c16:uniqueId val="{00000000-3BE7-4AD6-84ED-EE106A66AFD8}"/>
            </c:ext>
          </c:extLst>
        </c:ser>
        <c:dLbls>
          <c:dLblPos val="outEnd"/>
          <c:showLegendKey val="0"/>
          <c:showVal val="1"/>
          <c:showCatName val="0"/>
          <c:showSerName val="0"/>
          <c:showPercent val="0"/>
          <c:showBubbleSize val="0"/>
        </c:dLbls>
        <c:gapWidth val="100"/>
        <c:axId val="472476032"/>
        <c:axId val="467980736"/>
      </c:barChart>
      <c:catAx>
        <c:axId val="4724760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80736"/>
        <c:crosses val="autoZero"/>
        <c:auto val="1"/>
        <c:lblAlgn val="ctr"/>
        <c:lblOffset val="100"/>
        <c:noMultiLvlLbl val="0"/>
      </c:catAx>
      <c:valAx>
        <c:axId val="46798073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476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[CPs Jan 1 2025.xlsx]Sheet1!PivotTable7</c:name>
    <c:fmtId val="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s>
    <c:plotArea>
      <c:layout/>
      <c:pieChart>
        <c:varyColors val="1"/>
        <c:ser>
          <c:idx val="0"/>
          <c:order val="0"/>
          <c:tx>
            <c:strRef>
              <c:f>Sheet1!$B$3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AF-4CE0-A541-F680EA0CBE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AF-4CE0-A541-F680EA0CBE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AF-4CE0-A541-F680EA0CBE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AF-4CE0-A541-F680EA0CBE6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CAF-4CE0-A541-F680EA0CBE6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CAF-4CE0-A541-F680EA0CBE6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CAF-4CE0-A541-F680EA0CBE6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CAF-4CE0-A541-F680EA0CBE6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CAF-4CE0-A541-F680EA0CBE6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CAF-4CE0-A541-F680EA0CBE6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CAF-4CE0-A541-F680EA0CBE6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CAF-4CE0-A541-F680EA0CBE6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CAF-4CE0-A541-F680EA0CBE6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CAF-4CE0-A541-F680EA0CBE66}"/>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7CAF-4CE0-A541-F680EA0CBE66}"/>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7CAF-4CE0-A541-F680EA0CBE66}"/>
              </c:ext>
            </c:extLst>
          </c:dPt>
          <c:dLbls>
            <c:dLbl>
              <c:idx val="2"/>
              <c:layout>
                <c:manualLayout>
                  <c:x val="4.0172021719164099E-2"/>
                  <c:y val="4.84357158033769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CAF-4CE0-A541-F680EA0CBE66}"/>
                </c:ext>
              </c:extLst>
            </c:dLbl>
            <c:dLbl>
              <c:idx val="13"/>
              <c:layout>
                <c:manualLayout>
                  <c:x val="-3.0350760830382625E-2"/>
                  <c:y val="-2.33976840053561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7CAF-4CE0-A541-F680EA0CBE66}"/>
                </c:ext>
              </c:extLst>
            </c:dLbl>
            <c:dLbl>
              <c:idx val="14"/>
              <c:layout>
                <c:manualLayout>
                  <c:x val="-0.14495304986745761"/>
                  <c:y val="8.31671448339502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7CAF-4CE0-A541-F680EA0CBE66}"/>
                </c:ext>
              </c:extLst>
            </c:dLbl>
            <c:dLbl>
              <c:idx val="15"/>
              <c:layout>
                <c:manualLayout>
                  <c:x val="-6.6977996607414422E-2"/>
                  <c:y val="-1.526676929971376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F-7CAF-4CE0-A541-F680EA0CBE6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Sheet1!$A$4:$A$20</c:f>
              <c:strCache>
                <c:ptCount val="16"/>
                <c:pt idx="0">
                  <c:v>Academic/Education</c:v>
                </c:pt>
                <c:pt idx="1">
                  <c:v>Association/Not for Profit</c:v>
                </c:pt>
                <c:pt idx="2">
                  <c:v>Biotechnology</c:v>
                </c:pt>
                <c:pt idx="3">
                  <c:v>Clinical Research Organization</c:v>
                </c:pt>
                <c:pt idx="4">
                  <c:v>Consulting</c:v>
                </c:pt>
                <c:pt idx="5">
                  <c:v>Diagnostics</c:v>
                </c:pt>
                <c:pt idx="6">
                  <c:v>Hospital/Medical Facility</c:v>
                </c:pt>
                <c:pt idx="7">
                  <c:v>Insurance/Payer</c:v>
                </c:pt>
                <c:pt idx="8">
                  <c:v>Market Research</c:v>
                </c:pt>
                <c:pt idx="9">
                  <c:v>Marketing/Advertising/PR</c:v>
                </c:pt>
                <c:pt idx="10">
                  <c:v>Medical Devices</c:v>
                </c:pt>
                <c:pt idx="11">
                  <c:v>Medical Services Organization</c:v>
                </c:pt>
                <c:pt idx="12">
                  <c:v>Other</c:v>
                </c:pt>
                <c:pt idx="13">
                  <c:v>Pharmaceuticals</c:v>
                </c:pt>
                <c:pt idx="14">
                  <c:v>Pharmacy</c:v>
                </c:pt>
                <c:pt idx="15">
                  <c:v>Technology/Data Services</c:v>
                </c:pt>
              </c:strCache>
            </c:strRef>
          </c:cat>
          <c:val>
            <c:numRef>
              <c:f>Sheet1!$B$4:$B$20</c:f>
              <c:numCache>
                <c:formatCode>General</c:formatCode>
                <c:ptCount val="16"/>
                <c:pt idx="0">
                  <c:v>2</c:v>
                </c:pt>
                <c:pt idx="1">
                  <c:v>2</c:v>
                </c:pt>
                <c:pt idx="2">
                  <c:v>30</c:v>
                </c:pt>
                <c:pt idx="3">
                  <c:v>5</c:v>
                </c:pt>
                <c:pt idx="4">
                  <c:v>16</c:v>
                </c:pt>
                <c:pt idx="5">
                  <c:v>1</c:v>
                </c:pt>
                <c:pt idx="6">
                  <c:v>2</c:v>
                </c:pt>
                <c:pt idx="7">
                  <c:v>1</c:v>
                </c:pt>
                <c:pt idx="8">
                  <c:v>2</c:v>
                </c:pt>
                <c:pt idx="9">
                  <c:v>18</c:v>
                </c:pt>
                <c:pt idx="10">
                  <c:v>7</c:v>
                </c:pt>
                <c:pt idx="11">
                  <c:v>2</c:v>
                </c:pt>
                <c:pt idx="12">
                  <c:v>3</c:v>
                </c:pt>
                <c:pt idx="13">
                  <c:v>54</c:v>
                </c:pt>
                <c:pt idx="14">
                  <c:v>2</c:v>
                </c:pt>
                <c:pt idx="15">
                  <c:v>13</c:v>
                </c:pt>
              </c:numCache>
            </c:numRef>
          </c:val>
          <c:extLst>
            <c:ext xmlns:c16="http://schemas.microsoft.com/office/drawing/2014/chart" uri="{C3380CC4-5D6E-409C-BE32-E72D297353CC}">
              <c16:uniqueId val="{00000020-7CAF-4CE0-A541-F680EA0CBE66}"/>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[CPs Jan 1 2025.xlsx]Sheet4!PivotTable10</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Sheet4!$B$3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Sheet4!$A$4:$A$7</c:f>
              <c:strCache>
                <c:ptCount val="3"/>
                <c:pt idx="0">
                  <c:v>11+ years</c:v>
                </c:pt>
                <c:pt idx="1">
                  <c:v>6-10 years</c:v>
                </c:pt>
                <c:pt idx="2">
                  <c:v>5 years or less</c:v>
                </c:pt>
              </c:strCache>
            </c:strRef>
          </c:cat>
          <c:val>
            <c:numRef>
              <c:f>Sheet4!$B$4:$B$7</c:f>
              <c:numCache>
                <c:formatCode>General</c:formatCode>
                <c:ptCount val="3"/>
                <c:pt idx="0">
                  <c:v>43</c:v>
                </c:pt>
                <c:pt idx="1">
                  <c:v>37</c:v>
                </c:pt>
                <c:pt idx="2">
                  <c:v>74</c:v>
                </c:pt>
              </c:numCache>
            </c:numRef>
          </c:val>
          <c:extLst>
            <c:ext xmlns:c16="http://schemas.microsoft.com/office/drawing/2014/chart" uri="{C3380CC4-5D6E-409C-BE32-E72D297353CC}">
              <c16:uniqueId val="{00000000-A507-45C7-BA80-27B07124DF67}"/>
            </c:ext>
          </c:extLst>
        </c:ser>
        <c:dLbls>
          <c:dLblPos val="outEnd"/>
          <c:showLegendKey val="0"/>
          <c:showVal val="1"/>
          <c:showCatName val="0"/>
          <c:showSerName val="0"/>
          <c:showPercent val="0"/>
          <c:showBubbleSize val="0"/>
        </c:dLbls>
        <c:gapWidth val="219"/>
        <c:overlap val="-27"/>
        <c:axId val="1592161967"/>
        <c:axId val="1592158607"/>
      </c:barChart>
      <c:catAx>
        <c:axId val="1592161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158607"/>
        <c:crosses val="autoZero"/>
        <c:auto val="1"/>
        <c:lblAlgn val="ctr"/>
        <c:lblOffset val="100"/>
        <c:noMultiLvlLbl val="0"/>
      </c:catAx>
      <c:valAx>
        <c:axId val="1592158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161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F1_A644537A.xml><?xml version="1.0" encoding="utf-8"?>
<p188:cmLst xmlns:a="http://schemas.openxmlformats.org/drawingml/2006/main" xmlns:r="http://schemas.openxmlformats.org/officeDocument/2006/relationships" xmlns:p188="http://schemas.microsoft.com/office/powerpoint/2018/8/main">
  <p188:cm id="{2C166871-FC87-4876-B393-601AEBE8946C}" authorId="{A995170E-574F-0C7B-C349-EE2FC10375A9}" status="resolved" created="2024-09-12T19:29:05.642">
    <ac:deMkLst xmlns:ac="http://schemas.microsoft.com/office/drawing/2013/main/command">
      <pc:docMk xmlns:pc="http://schemas.microsoft.com/office/powerpoint/2013/main/command"/>
      <pc:sldMk xmlns:pc="http://schemas.microsoft.com/office/powerpoint/2013/main/command" cId="2789495674" sldId="497"/>
      <ac:spMk id="2" creationId="{F76D64AF-36AE-11C9-FD21-F86EB957C8B4}"/>
    </ac:deMkLst>
    <p188:txBody>
      <a:bodyPr/>
      <a:lstStyle/>
      <a:p>
        <a:r>
          <a:rPr lang="en-US"/>
          <a:t>Update</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927F83-650A-44BE-8FA5-57D6F8007DCD}" type="doc">
      <dgm:prSet loTypeId="urn:microsoft.com/office/officeart/2005/8/layout/hProcess11" loCatId="process" qsTypeId="urn:microsoft.com/office/officeart/2005/8/quickstyle/simple1" qsCatId="simple" csTypeId="urn:microsoft.com/office/officeart/2005/8/colors/accent3_2" csCatId="accent3" phldr="1"/>
      <dgm:spPr/>
    </dgm:pt>
    <dgm:pt modelId="{DB1345C7-5405-4B15-856F-6A2EEB6788A3}">
      <dgm:prSet phldrT="[Text]" custT="1"/>
      <dgm:spPr/>
      <dgm:t>
        <a:bodyPr/>
        <a:lstStyle/>
        <a:p>
          <a:endParaRPr lang="en-US" sz="1400"/>
        </a:p>
      </dgm:t>
    </dgm:pt>
    <dgm:pt modelId="{70A9132B-902C-41B2-9100-325B9F6DEEF8}" type="parTrans" cxnId="{4D60E058-44C5-4567-9CBB-E2AD95442BD3}">
      <dgm:prSet/>
      <dgm:spPr/>
      <dgm:t>
        <a:bodyPr/>
        <a:lstStyle/>
        <a:p>
          <a:endParaRPr lang="en-US"/>
        </a:p>
      </dgm:t>
    </dgm:pt>
    <dgm:pt modelId="{C9463637-5D70-4785-B6DE-D965A55C3BCB}" type="sibTrans" cxnId="{4D60E058-44C5-4567-9CBB-E2AD95442BD3}">
      <dgm:prSet/>
      <dgm:spPr/>
      <dgm:t>
        <a:bodyPr/>
        <a:lstStyle/>
        <a:p>
          <a:endParaRPr lang="en-US"/>
        </a:p>
      </dgm:t>
    </dgm:pt>
    <dgm:pt modelId="{A79B2796-7AC4-47F8-9D9C-B407C173EB6B}">
      <dgm:prSet phldrT="[Text]" custT="1"/>
      <dgm:spPr/>
      <dgm:t>
        <a:bodyPr/>
        <a:lstStyle/>
        <a:p>
          <a:endParaRPr lang="en-US" sz="1400"/>
        </a:p>
      </dgm:t>
    </dgm:pt>
    <dgm:pt modelId="{3246CA75-A9EC-4C24-97FA-E8638CFBE0A1}" type="parTrans" cxnId="{26BEF073-DA46-49E2-899B-7FDDAABE4D1A}">
      <dgm:prSet/>
      <dgm:spPr/>
      <dgm:t>
        <a:bodyPr/>
        <a:lstStyle/>
        <a:p>
          <a:endParaRPr lang="en-US"/>
        </a:p>
      </dgm:t>
    </dgm:pt>
    <dgm:pt modelId="{FB32257F-4A9E-4B92-9F77-D2B6D5017AD7}" type="sibTrans" cxnId="{26BEF073-DA46-49E2-899B-7FDDAABE4D1A}">
      <dgm:prSet/>
      <dgm:spPr/>
      <dgm:t>
        <a:bodyPr/>
        <a:lstStyle/>
        <a:p>
          <a:endParaRPr lang="en-US"/>
        </a:p>
      </dgm:t>
    </dgm:pt>
    <dgm:pt modelId="{3C3164D2-6C19-4CE2-B644-79C041E55715}">
      <dgm:prSet phldrT="[Text]"/>
      <dgm:spPr/>
      <dgm:t>
        <a:bodyPr/>
        <a:lstStyle/>
        <a:p>
          <a:endParaRPr lang="en-US"/>
        </a:p>
      </dgm:t>
    </dgm:pt>
    <dgm:pt modelId="{E2297038-DC89-402A-B75B-21B31D6C6176}" type="parTrans" cxnId="{A67C130B-79B1-4672-9A7E-2C976402840F}">
      <dgm:prSet/>
      <dgm:spPr/>
      <dgm:t>
        <a:bodyPr/>
        <a:lstStyle/>
        <a:p>
          <a:endParaRPr lang="en-US"/>
        </a:p>
      </dgm:t>
    </dgm:pt>
    <dgm:pt modelId="{0F45E8AC-5C2F-4FD2-89A8-6ACB49BB9B62}" type="sibTrans" cxnId="{A67C130B-79B1-4672-9A7E-2C976402840F}">
      <dgm:prSet/>
      <dgm:spPr/>
      <dgm:t>
        <a:bodyPr/>
        <a:lstStyle/>
        <a:p>
          <a:endParaRPr lang="en-US"/>
        </a:p>
      </dgm:t>
    </dgm:pt>
    <dgm:pt modelId="{E44A87D7-2E0E-4D3C-BB37-147C5763D36A}">
      <dgm:prSet phldrT="[Text]" custT="1"/>
      <dgm:spPr/>
      <dgm:t>
        <a:bodyPr/>
        <a:lstStyle/>
        <a:p>
          <a:endParaRPr lang="en-US" sz="1400"/>
        </a:p>
      </dgm:t>
    </dgm:pt>
    <dgm:pt modelId="{C3C42508-BF12-4641-BAEB-FED3AF6097D4}" type="parTrans" cxnId="{ABCE822A-1673-43B1-8AA8-8A7DCD404C70}">
      <dgm:prSet/>
      <dgm:spPr/>
      <dgm:t>
        <a:bodyPr/>
        <a:lstStyle/>
        <a:p>
          <a:endParaRPr lang="en-US"/>
        </a:p>
      </dgm:t>
    </dgm:pt>
    <dgm:pt modelId="{BB94E154-61B7-42F1-8F8E-43DF452B9D59}" type="sibTrans" cxnId="{ABCE822A-1673-43B1-8AA8-8A7DCD404C70}">
      <dgm:prSet/>
      <dgm:spPr/>
      <dgm:t>
        <a:bodyPr/>
        <a:lstStyle/>
        <a:p>
          <a:endParaRPr lang="en-US"/>
        </a:p>
      </dgm:t>
    </dgm:pt>
    <dgm:pt modelId="{0C3FB606-5515-45DE-8D44-5EBD6D6959D5}">
      <dgm:prSet phldrT="[Text]"/>
      <dgm:spPr/>
      <dgm:t>
        <a:bodyPr/>
        <a:lstStyle/>
        <a:p>
          <a:endParaRPr lang="en-US"/>
        </a:p>
      </dgm:t>
    </dgm:pt>
    <dgm:pt modelId="{3E138A06-616D-435F-B467-2CD4451DAB96}" type="sibTrans" cxnId="{C0D72509-B01C-4450-AA1A-9D747C423183}">
      <dgm:prSet/>
      <dgm:spPr/>
      <dgm:t>
        <a:bodyPr/>
        <a:lstStyle/>
        <a:p>
          <a:endParaRPr lang="en-US"/>
        </a:p>
      </dgm:t>
    </dgm:pt>
    <dgm:pt modelId="{C31C66B1-B327-4AEC-B2E5-1350E5B21798}" type="parTrans" cxnId="{C0D72509-B01C-4450-AA1A-9D747C423183}">
      <dgm:prSet/>
      <dgm:spPr/>
      <dgm:t>
        <a:bodyPr/>
        <a:lstStyle/>
        <a:p>
          <a:endParaRPr lang="en-US"/>
        </a:p>
      </dgm:t>
    </dgm:pt>
    <dgm:pt modelId="{58FDD4F1-1208-45CB-841B-5B2D071BFE91}" type="pres">
      <dgm:prSet presAssocID="{65927F83-650A-44BE-8FA5-57D6F8007DCD}" presName="Name0" presStyleCnt="0">
        <dgm:presLayoutVars>
          <dgm:dir/>
          <dgm:resizeHandles val="exact"/>
        </dgm:presLayoutVars>
      </dgm:prSet>
      <dgm:spPr/>
    </dgm:pt>
    <dgm:pt modelId="{0C303F90-8C59-4AE8-BADD-C8E0E4926327}" type="pres">
      <dgm:prSet presAssocID="{65927F83-650A-44BE-8FA5-57D6F8007DCD}" presName="arrow" presStyleLbl="bgShp" presStyleIdx="0" presStyleCnt="1" custLinFactNeighborY="-2436"/>
      <dgm:spPr/>
    </dgm:pt>
    <dgm:pt modelId="{60B690B4-6BFF-4928-83E0-7B73E41DAB8D}" type="pres">
      <dgm:prSet presAssocID="{65927F83-650A-44BE-8FA5-57D6F8007DCD}" presName="points" presStyleCnt="0"/>
      <dgm:spPr/>
    </dgm:pt>
    <dgm:pt modelId="{F40A6A79-B6D2-4834-85FB-A0DE2F8C9D0F}" type="pres">
      <dgm:prSet presAssocID="{DB1345C7-5405-4B15-856F-6A2EEB6788A3}" presName="compositeA" presStyleCnt="0"/>
      <dgm:spPr/>
    </dgm:pt>
    <dgm:pt modelId="{75C96778-040E-41A6-BBF2-DF5923CEA847}" type="pres">
      <dgm:prSet presAssocID="{DB1345C7-5405-4B15-856F-6A2EEB6788A3}" presName="textA" presStyleLbl="revTx" presStyleIdx="0" presStyleCnt="5" custLinFactNeighborX="3888" custLinFactNeighborY="71168">
        <dgm:presLayoutVars>
          <dgm:bulletEnabled val="1"/>
        </dgm:presLayoutVars>
      </dgm:prSet>
      <dgm:spPr/>
    </dgm:pt>
    <dgm:pt modelId="{72A2A7EF-5B82-4F4F-8828-88C8755FE5D1}" type="pres">
      <dgm:prSet presAssocID="{DB1345C7-5405-4B15-856F-6A2EEB6788A3}" presName="circleA" presStyleLbl="node1" presStyleIdx="0" presStyleCnt="5"/>
      <dgm:spPr/>
    </dgm:pt>
    <dgm:pt modelId="{AA031DFF-311C-41C9-90D7-42ACB89B5F52}" type="pres">
      <dgm:prSet presAssocID="{DB1345C7-5405-4B15-856F-6A2EEB6788A3}" presName="spaceA" presStyleCnt="0"/>
      <dgm:spPr/>
    </dgm:pt>
    <dgm:pt modelId="{9FEC89B6-CF2F-4CE8-9BD9-FE970F66E0AE}" type="pres">
      <dgm:prSet presAssocID="{C9463637-5D70-4785-B6DE-D965A55C3BCB}" presName="space" presStyleCnt="0"/>
      <dgm:spPr/>
    </dgm:pt>
    <dgm:pt modelId="{8566E9B9-0942-4F0D-8F80-1317A233FEC3}" type="pres">
      <dgm:prSet presAssocID="{E44A87D7-2E0E-4D3C-BB37-147C5763D36A}" presName="compositeB" presStyleCnt="0"/>
      <dgm:spPr/>
    </dgm:pt>
    <dgm:pt modelId="{7EB0F7B9-7F31-4216-B78F-8F47B77A54C1}" type="pres">
      <dgm:prSet presAssocID="{E44A87D7-2E0E-4D3C-BB37-147C5763D36A}" presName="textB" presStyleLbl="revTx" presStyleIdx="1" presStyleCnt="5" custScaleX="119876" custLinFactX="15635" custLinFactNeighborX="100000" custLinFactNeighborY="-14681">
        <dgm:presLayoutVars>
          <dgm:bulletEnabled val="1"/>
        </dgm:presLayoutVars>
      </dgm:prSet>
      <dgm:spPr/>
    </dgm:pt>
    <dgm:pt modelId="{34A59794-5D55-46D2-8FC0-223E63966403}" type="pres">
      <dgm:prSet presAssocID="{E44A87D7-2E0E-4D3C-BB37-147C5763D36A}" presName="circleB" presStyleLbl="node1" presStyleIdx="1" presStyleCnt="5"/>
      <dgm:spPr/>
    </dgm:pt>
    <dgm:pt modelId="{1B0DA897-A2B6-408E-97BD-654938AC7669}" type="pres">
      <dgm:prSet presAssocID="{E44A87D7-2E0E-4D3C-BB37-147C5763D36A}" presName="spaceB" presStyleCnt="0"/>
      <dgm:spPr/>
    </dgm:pt>
    <dgm:pt modelId="{508B485D-39F3-49A3-87D0-DAEBD1D36794}" type="pres">
      <dgm:prSet presAssocID="{BB94E154-61B7-42F1-8F8E-43DF452B9D59}" presName="space" presStyleCnt="0"/>
      <dgm:spPr/>
    </dgm:pt>
    <dgm:pt modelId="{5FC56941-5941-4639-9578-09CF2B41AAE6}" type="pres">
      <dgm:prSet presAssocID="{0C3FB606-5515-45DE-8D44-5EBD6D6959D5}" presName="compositeA" presStyleCnt="0"/>
      <dgm:spPr/>
    </dgm:pt>
    <dgm:pt modelId="{D05C301E-2279-4561-84E5-468AE55300E4}" type="pres">
      <dgm:prSet presAssocID="{0C3FB606-5515-45DE-8D44-5EBD6D6959D5}" presName="textA" presStyleLbl="revTx" presStyleIdx="2" presStyleCnt="5">
        <dgm:presLayoutVars>
          <dgm:bulletEnabled val="1"/>
        </dgm:presLayoutVars>
      </dgm:prSet>
      <dgm:spPr/>
    </dgm:pt>
    <dgm:pt modelId="{9CF4B7C9-5105-4BAF-B2D9-839D6D6AE22A}" type="pres">
      <dgm:prSet presAssocID="{0C3FB606-5515-45DE-8D44-5EBD6D6959D5}" presName="circleA" presStyleLbl="node1" presStyleIdx="2" presStyleCnt="5"/>
      <dgm:spPr/>
    </dgm:pt>
    <dgm:pt modelId="{E2711A98-55EB-415F-A5F4-E1E2704FDE43}" type="pres">
      <dgm:prSet presAssocID="{0C3FB606-5515-45DE-8D44-5EBD6D6959D5}" presName="spaceA" presStyleCnt="0"/>
      <dgm:spPr/>
    </dgm:pt>
    <dgm:pt modelId="{545EFDB3-9532-466B-A4D9-66C7A3239381}" type="pres">
      <dgm:prSet presAssocID="{3E138A06-616D-435F-B467-2CD4451DAB96}" presName="space" presStyleCnt="0"/>
      <dgm:spPr/>
    </dgm:pt>
    <dgm:pt modelId="{A1917791-9397-49A9-98D0-A8395D88DF46}" type="pres">
      <dgm:prSet presAssocID="{3C3164D2-6C19-4CE2-B644-79C041E55715}" presName="compositeB" presStyleCnt="0"/>
      <dgm:spPr/>
    </dgm:pt>
    <dgm:pt modelId="{5745D86E-9AAE-47DA-954C-FD8EAEE5F923}" type="pres">
      <dgm:prSet presAssocID="{3C3164D2-6C19-4CE2-B644-79C041E55715}" presName="textB" presStyleLbl="revTx" presStyleIdx="3" presStyleCnt="5">
        <dgm:presLayoutVars>
          <dgm:bulletEnabled val="1"/>
        </dgm:presLayoutVars>
      </dgm:prSet>
      <dgm:spPr/>
    </dgm:pt>
    <dgm:pt modelId="{C791EEAA-74A0-43C1-85B0-89445C97E45E}" type="pres">
      <dgm:prSet presAssocID="{3C3164D2-6C19-4CE2-B644-79C041E55715}" presName="circleB" presStyleLbl="node1" presStyleIdx="3" presStyleCnt="5"/>
      <dgm:spPr/>
    </dgm:pt>
    <dgm:pt modelId="{E1522DF2-CD44-4B59-92E1-62CF1B64A280}" type="pres">
      <dgm:prSet presAssocID="{3C3164D2-6C19-4CE2-B644-79C041E55715}" presName="spaceB" presStyleCnt="0"/>
      <dgm:spPr/>
    </dgm:pt>
    <dgm:pt modelId="{3278E520-0304-46C2-9E15-2CF641B630EC}" type="pres">
      <dgm:prSet presAssocID="{0F45E8AC-5C2F-4FD2-89A8-6ACB49BB9B62}" presName="space" presStyleCnt="0"/>
      <dgm:spPr/>
    </dgm:pt>
    <dgm:pt modelId="{FC292F82-3030-4C54-8CC7-20EF97BC66FE}" type="pres">
      <dgm:prSet presAssocID="{A79B2796-7AC4-47F8-9D9C-B407C173EB6B}" presName="compositeA" presStyleCnt="0"/>
      <dgm:spPr/>
    </dgm:pt>
    <dgm:pt modelId="{985BD2EA-5184-4BAF-B2F1-3B5FD31F5318}" type="pres">
      <dgm:prSet presAssocID="{A79B2796-7AC4-47F8-9D9C-B407C173EB6B}" presName="textA" presStyleLbl="revTx" presStyleIdx="4" presStyleCnt="5" custLinFactX="-3289" custLinFactNeighborX="-100000" custLinFactNeighborY="62478">
        <dgm:presLayoutVars>
          <dgm:bulletEnabled val="1"/>
        </dgm:presLayoutVars>
      </dgm:prSet>
      <dgm:spPr/>
    </dgm:pt>
    <dgm:pt modelId="{C5E02CCB-4BBC-45F0-B8E1-7BBCD73569C0}" type="pres">
      <dgm:prSet presAssocID="{A79B2796-7AC4-47F8-9D9C-B407C173EB6B}" presName="circleA" presStyleLbl="node1" presStyleIdx="4" presStyleCnt="5"/>
      <dgm:spPr/>
    </dgm:pt>
    <dgm:pt modelId="{32BBAEB3-3635-4C75-B00E-3EED05F106C2}" type="pres">
      <dgm:prSet presAssocID="{A79B2796-7AC4-47F8-9D9C-B407C173EB6B}" presName="spaceA" presStyleCnt="0"/>
      <dgm:spPr/>
    </dgm:pt>
  </dgm:ptLst>
  <dgm:cxnLst>
    <dgm:cxn modelId="{C0D72509-B01C-4450-AA1A-9D747C423183}" srcId="{65927F83-650A-44BE-8FA5-57D6F8007DCD}" destId="{0C3FB606-5515-45DE-8D44-5EBD6D6959D5}" srcOrd="2" destOrd="0" parTransId="{C31C66B1-B327-4AEC-B2E5-1350E5B21798}" sibTransId="{3E138A06-616D-435F-B467-2CD4451DAB96}"/>
    <dgm:cxn modelId="{A67C130B-79B1-4672-9A7E-2C976402840F}" srcId="{65927F83-650A-44BE-8FA5-57D6F8007DCD}" destId="{3C3164D2-6C19-4CE2-B644-79C041E55715}" srcOrd="3" destOrd="0" parTransId="{E2297038-DC89-402A-B75B-21B31D6C6176}" sibTransId="{0F45E8AC-5C2F-4FD2-89A8-6ACB49BB9B62}"/>
    <dgm:cxn modelId="{ABCE822A-1673-43B1-8AA8-8A7DCD404C70}" srcId="{65927F83-650A-44BE-8FA5-57D6F8007DCD}" destId="{E44A87D7-2E0E-4D3C-BB37-147C5763D36A}" srcOrd="1" destOrd="0" parTransId="{C3C42508-BF12-4641-BAEB-FED3AF6097D4}" sibTransId="{BB94E154-61B7-42F1-8F8E-43DF452B9D59}"/>
    <dgm:cxn modelId="{30CED52C-1A28-4BB0-ACE5-57742DAB37B9}" type="presOf" srcId="{3C3164D2-6C19-4CE2-B644-79C041E55715}" destId="{5745D86E-9AAE-47DA-954C-FD8EAEE5F923}" srcOrd="0" destOrd="0" presId="urn:microsoft.com/office/officeart/2005/8/layout/hProcess11"/>
    <dgm:cxn modelId="{E0FE8F3B-A66A-4A16-86D5-D9EC3C4B0A30}" type="presOf" srcId="{65927F83-650A-44BE-8FA5-57D6F8007DCD}" destId="{58FDD4F1-1208-45CB-841B-5B2D071BFE91}" srcOrd="0" destOrd="0" presId="urn:microsoft.com/office/officeart/2005/8/layout/hProcess11"/>
    <dgm:cxn modelId="{E381756E-B7BC-4564-A8D8-5A38DA7E97C0}" type="presOf" srcId="{E44A87D7-2E0E-4D3C-BB37-147C5763D36A}" destId="{7EB0F7B9-7F31-4216-B78F-8F47B77A54C1}" srcOrd="0" destOrd="0" presId="urn:microsoft.com/office/officeart/2005/8/layout/hProcess11"/>
    <dgm:cxn modelId="{26BEF073-DA46-49E2-899B-7FDDAABE4D1A}" srcId="{65927F83-650A-44BE-8FA5-57D6F8007DCD}" destId="{A79B2796-7AC4-47F8-9D9C-B407C173EB6B}" srcOrd="4" destOrd="0" parTransId="{3246CA75-A9EC-4C24-97FA-E8638CFBE0A1}" sibTransId="{FB32257F-4A9E-4B92-9F77-D2B6D5017AD7}"/>
    <dgm:cxn modelId="{4D60E058-44C5-4567-9CBB-E2AD95442BD3}" srcId="{65927F83-650A-44BE-8FA5-57D6F8007DCD}" destId="{DB1345C7-5405-4B15-856F-6A2EEB6788A3}" srcOrd="0" destOrd="0" parTransId="{70A9132B-902C-41B2-9100-325B9F6DEEF8}" sibTransId="{C9463637-5D70-4785-B6DE-D965A55C3BCB}"/>
    <dgm:cxn modelId="{8568FD98-42FE-4A5B-A768-6C1486912CC5}" type="presOf" srcId="{A79B2796-7AC4-47F8-9D9C-B407C173EB6B}" destId="{985BD2EA-5184-4BAF-B2F1-3B5FD31F5318}" srcOrd="0" destOrd="0" presId="urn:microsoft.com/office/officeart/2005/8/layout/hProcess11"/>
    <dgm:cxn modelId="{C1B839DE-212C-4FA0-885B-186EAB8A3AD2}" type="presOf" srcId="{0C3FB606-5515-45DE-8D44-5EBD6D6959D5}" destId="{D05C301E-2279-4561-84E5-468AE55300E4}" srcOrd="0" destOrd="0" presId="urn:microsoft.com/office/officeart/2005/8/layout/hProcess11"/>
    <dgm:cxn modelId="{005457EF-F140-44A4-A444-4DFCA4A32154}" type="presOf" srcId="{DB1345C7-5405-4B15-856F-6A2EEB6788A3}" destId="{75C96778-040E-41A6-BBF2-DF5923CEA847}" srcOrd="0" destOrd="0" presId="urn:microsoft.com/office/officeart/2005/8/layout/hProcess11"/>
    <dgm:cxn modelId="{DE929C6C-F1CA-4B6D-B697-FEEA83075201}" type="presParOf" srcId="{58FDD4F1-1208-45CB-841B-5B2D071BFE91}" destId="{0C303F90-8C59-4AE8-BADD-C8E0E4926327}" srcOrd="0" destOrd="0" presId="urn:microsoft.com/office/officeart/2005/8/layout/hProcess11"/>
    <dgm:cxn modelId="{9E7656A9-2B57-4FFD-BEEB-319977101F0F}" type="presParOf" srcId="{58FDD4F1-1208-45CB-841B-5B2D071BFE91}" destId="{60B690B4-6BFF-4928-83E0-7B73E41DAB8D}" srcOrd="1" destOrd="0" presId="urn:microsoft.com/office/officeart/2005/8/layout/hProcess11"/>
    <dgm:cxn modelId="{2B3FFC53-3302-4B52-899C-C53B84AF4D56}" type="presParOf" srcId="{60B690B4-6BFF-4928-83E0-7B73E41DAB8D}" destId="{F40A6A79-B6D2-4834-85FB-A0DE2F8C9D0F}" srcOrd="0" destOrd="0" presId="urn:microsoft.com/office/officeart/2005/8/layout/hProcess11"/>
    <dgm:cxn modelId="{47FEE45C-C382-45A5-97DA-7BFBDCB29139}" type="presParOf" srcId="{F40A6A79-B6D2-4834-85FB-A0DE2F8C9D0F}" destId="{75C96778-040E-41A6-BBF2-DF5923CEA847}" srcOrd="0" destOrd="0" presId="urn:microsoft.com/office/officeart/2005/8/layout/hProcess11"/>
    <dgm:cxn modelId="{E29C4072-054B-483C-847A-2B27E3A9C70C}" type="presParOf" srcId="{F40A6A79-B6D2-4834-85FB-A0DE2F8C9D0F}" destId="{72A2A7EF-5B82-4F4F-8828-88C8755FE5D1}" srcOrd="1" destOrd="0" presId="urn:microsoft.com/office/officeart/2005/8/layout/hProcess11"/>
    <dgm:cxn modelId="{1F6E4F85-3E31-4A87-B259-5EC9CE789729}" type="presParOf" srcId="{F40A6A79-B6D2-4834-85FB-A0DE2F8C9D0F}" destId="{AA031DFF-311C-41C9-90D7-42ACB89B5F52}" srcOrd="2" destOrd="0" presId="urn:microsoft.com/office/officeart/2005/8/layout/hProcess11"/>
    <dgm:cxn modelId="{B20EC384-552A-42E1-BFB0-5063800EB714}" type="presParOf" srcId="{60B690B4-6BFF-4928-83E0-7B73E41DAB8D}" destId="{9FEC89B6-CF2F-4CE8-9BD9-FE970F66E0AE}" srcOrd="1" destOrd="0" presId="urn:microsoft.com/office/officeart/2005/8/layout/hProcess11"/>
    <dgm:cxn modelId="{E1B93A1A-67ED-44D8-868F-FD78DF195E2B}" type="presParOf" srcId="{60B690B4-6BFF-4928-83E0-7B73E41DAB8D}" destId="{8566E9B9-0942-4F0D-8F80-1317A233FEC3}" srcOrd="2" destOrd="0" presId="urn:microsoft.com/office/officeart/2005/8/layout/hProcess11"/>
    <dgm:cxn modelId="{876A7246-5CDE-42A2-B88D-98230BD4989E}" type="presParOf" srcId="{8566E9B9-0942-4F0D-8F80-1317A233FEC3}" destId="{7EB0F7B9-7F31-4216-B78F-8F47B77A54C1}" srcOrd="0" destOrd="0" presId="urn:microsoft.com/office/officeart/2005/8/layout/hProcess11"/>
    <dgm:cxn modelId="{17FA69B5-38DC-4435-A9D1-CC7B9AF1D56F}" type="presParOf" srcId="{8566E9B9-0942-4F0D-8F80-1317A233FEC3}" destId="{34A59794-5D55-46D2-8FC0-223E63966403}" srcOrd="1" destOrd="0" presId="urn:microsoft.com/office/officeart/2005/8/layout/hProcess11"/>
    <dgm:cxn modelId="{53ADFE10-EBC9-49E3-B187-184DC022E1E0}" type="presParOf" srcId="{8566E9B9-0942-4F0D-8F80-1317A233FEC3}" destId="{1B0DA897-A2B6-408E-97BD-654938AC7669}" srcOrd="2" destOrd="0" presId="urn:microsoft.com/office/officeart/2005/8/layout/hProcess11"/>
    <dgm:cxn modelId="{7087B3E0-F9E8-4306-95C5-588C009B3748}" type="presParOf" srcId="{60B690B4-6BFF-4928-83E0-7B73E41DAB8D}" destId="{508B485D-39F3-49A3-87D0-DAEBD1D36794}" srcOrd="3" destOrd="0" presId="urn:microsoft.com/office/officeart/2005/8/layout/hProcess11"/>
    <dgm:cxn modelId="{A4970DBD-C6DE-494C-A1CD-53C402F89E21}" type="presParOf" srcId="{60B690B4-6BFF-4928-83E0-7B73E41DAB8D}" destId="{5FC56941-5941-4639-9578-09CF2B41AAE6}" srcOrd="4" destOrd="0" presId="urn:microsoft.com/office/officeart/2005/8/layout/hProcess11"/>
    <dgm:cxn modelId="{290D960C-7BA2-4216-8C1B-FE486AB5DC2E}" type="presParOf" srcId="{5FC56941-5941-4639-9578-09CF2B41AAE6}" destId="{D05C301E-2279-4561-84E5-468AE55300E4}" srcOrd="0" destOrd="0" presId="urn:microsoft.com/office/officeart/2005/8/layout/hProcess11"/>
    <dgm:cxn modelId="{EEA3E0FB-5737-461B-8098-8AE3E74DDCD0}" type="presParOf" srcId="{5FC56941-5941-4639-9578-09CF2B41AAE6}" destId="{9CF4B7C9-5105-4BAF-B2D9-839D6D6AE22A}" srcOrd="1" destOrd="0" presId="urn:microsoft.com/office/officeart/2005/8/layout/hProcess11"/>
    <dgm:cxn modelId="{AD6DCE9A-C64B-4661-9571-55305F12ECCB}" type="presParOf" srcId="{5FC56941-5941-4639-9578-09CF2B41AAE6}" destId="{E2711A98-55EB-415F-A5F4-E1E2704FDE43}" srcOrd="2" destOrd="0" presId="urn:microsoft.com/office/officeart/2005/8/layout/hProcess11"/>
    <dgm:cxn modelId="{E4A703AA-87F3-4515-8970-7948C58051A3}" type="presParOf" srcId="{60B690B4-6BFF-4928-83E0-7B73E41DAB8D}" destId="{545EFDB3-9532-466B-A4D9-66C7A3239381}" srcOrd="5" destOrd="0" presId="urn:microsoft.com/office/officeart/2005/8/layout/hProcess11"/>
    <dgm:cxn modelId="{2F17283D-3779-4B61-A0A4-1A259C254EA8}" type="presParOf" srcId="{60B690B4-6BFF-4928-83E0-7B73E41DAB8D}" destId="{A1917791-9397-49A9-98D0-A8395D88DF46}" srcOrd="6" destOrd="0" presId="urn:microsoft.com/office/officeart/2005/8/layout/hProcess11"/>
    <dgm:cxn modelId="{F50080E8-2DA2-44E1-BFD3-7896960DF389}" type="presParOf" srcId="{A1917791-9397-49A9-98D0-A8395D88DF46}" destId="{5745D86E-9AAE-47DA-954C-FD8EAEE5F923}" srcOrd="0" destOrd="0" presId="urn:microsoft.com/office/officeart/2005/8/layout/hProcess11"/>
    <dgm:cxn modelId="{847D7CF4-BDFC-49A8-AD69-21B13F9BC513}" type="presParOf" srcId="{A1917791-9397-49A9-98D0-A8395D88DF46}" destId="{C791EEAA-74A0-43C1-85B0-89445C97E45E}" srcOrd="1" destOrd="0" presId="urn:microsoft.com/office/officeart/2005/8/layout/hProcess11"/>
    <dgm:cxn modelId="{0D1C3131-90A5-4E5D-B90B-A198AD6328A2}" type="presParOf" srcId="{A1917791-9397-49A9-98D0-A8395D88DF46}" destId="{E1522DF2-CD44-4B59-92E1-62CF1B64A280}" srcOrd="2" destOrd="0" presId="urn:microsoft.com/office/officeart/2005/8/layout/hProcess11"/>
    <dgm:cxn modelId="{01F270F6-0E47-4FB8-BEC7-366B05129682}" type="presParOf" srcId="{60B690B4-6BFF-4928-83E0-7B73E41DAB8D}" destId="{3278E520-0304-46C2-9E15-2CF641B630EC}" srcOrd="7" destOrd="0" presId="urn:microsoft.com/office/officeart/2005/8/layout/hProcess11"/>
    <dgm:cxn modelId="{A69A6678-7960-4951-8E63-9687FD7EA968}" type="presParOf" srcId="{60B690B4-6BFF-4928-83E0-7B73E41DAB8D}" destId="{FC292F82-3030-4C54-8CC7-20EF97BC66FE}" srcOrd="8" destOrd="0" presId="urn:microsoft.com/office/officeart/2005/8/layout/hProcess11"/>
    <dgm:cxn modelId="{E11F5F81-DF48-4676-BB55-5114DC405247}" type="presParOf" srcId="{FC292F82-3030-4C54-8CC7-20EF97BC66FE}" destId="{985BD2EA-5184-4BAF-B2F1-3B5FD31F5318}" srcOrd="0" destOrd="0" presId="urn:microsoft.com/office/officeart/2005/8/layout/hProcess11"/>
    <dgm:cxn modelId="{B9B34CA0-F536-4C02-921E-56D51C8795DC}" type="presParOf" srcId="{FC292F82-3030-4C54-8CC7-20EF97BC66FE}" destId="{C5E02CCB-4BBC-45F0-B8E1-7BBCD73569C0}" srcOrd="1" destOrd="0" presId="urn:microsoft.com/office/officeart/2005/8/layout/hProcess11"/>
    <dgm:cxn modelId="{D8DEBDD9-5BC4-41D8-B349-ADCE710F6FF2}" type="presParOf" srcId="{FC292F82-3030-4C54-8CC7-20EF97BC66FE}" destId="{32BBAEB3-3635-4C75-B00E-3EED05F106C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927F83-650A-44BE-8FA5-57D6F8007DCD}" type="doc">
      <dgm:prSet loTypeId="urn:microsoft.com/office/officeart/2005/8/layout/hProcess11" loCatId="process" qsTypeId="urn:microsoft.com/office/officeart/2005/8/quickstyle/simple1" qsCatId="simple" csTypeId="urn:microsoft.com/office/officeart/2005/8/colors/accent1_2" csCatId="accent1" phldr="1"/>
      <dgm:spPr/>
    </dgm:pt>
    <dgm:pt modelId="{DB1345C7-5405-4B15-856F-6A2EEB6788A3}">
      <dgm:prSet phldrT="[Text]" custT="1"/>
      <dgm:spPr/>
      <dgm:t>
        <a:bodyPr/>
        <a:lstStyle/>
        <a:p>
          <a:endParaRPr lang="en-US" sz="1400"/>
        </a:p>
      </dgm:t>
    </dgm:pt>
    <dgm:pt modelId="{70A9132B-902C-41B2-9100-325B9F6DEEF8}" type="parTrans" cxnId="{4D60E058-44C5-4567-9CBB-E2AD95442BD3}">
      <dgm:prSet/>
      <dgm:spPr/>
      <dgm:t>
        <a:bodyPr/>
        <a:lstStyle/>
        <a:p>
          <a:endParaRPr lang="en-US"/>
        </a:p>
      </dgm:t>
    </dgm:pt>
    <dgm:pt modelId="{C9463637-5D70-4785-B6DE-D965A55C3BCB}" type="sibTrans" cxnId="{4D60E058-44C5-4567-9CBB-E2AD95442BD3}">
      <dgm:prSet/>
      <dgm:spPr/>
      <dgm:t>
        <a:bodyPr/>
        <a:lstStyle/>
        <a:p>
          <a:endParaRPr lang="en-US"/>
        </a:p>
      </dgm:t>
    </dgm:pt>
    <dgm:pt modelId="{A79B2796-7AC4-47F8-9D9C-B407C173EB6B}">
      <dgm:prSet phldrT="[Text]" custT="1"/>
      <dgm:spPr/>
      <dgm:t>
        <a:bodyPr/>
        <a:lstStyle/>
        <a:p>
          <a:endParaRPr lang="en-US" sz="1400"/>
        </a:p>
      </dgm:t>
    </dgm:pt>
    <dgm:pt modelId="{3246CA75-A9EC-4C24-97FA-E8638CFBE0A1}" type="parTrans" cxnId="{26BEF073-DA46-49E2-899B-7FDDAABE4D1A}">
      <dgm:prSet/>
      <dgm:spPr/>
      <dgm:t>
        <a:bodyPr/>
        <a:lstStyle/>
        <a:p>
          <a:endParaRPr lang="en-US"/>
        </a:p>
      </dgm:t>
    </dgm:pt>
    <dgm:pt modelId="{FB32257F-4A9E-4B92-9F77-D2B6D5017AD7}" type="sibTrans" cxnId="{26BEF073-DA46-49E2-899B-7FDDAABE4D1A}">
      <dgm:prSet/>
      <dgm:spPr/>
      <dgm:t>
        <a:bodyPr/>
        <a:lstStyle/>
        <a:p>
          <a:endParaRPr lang="en-US"/>
        </a:p>
      </dgm:t>
    </dgm:pt>
    <dgm:pt modelId="{3C3164D2-6C19-4CE2-B644-79C041E55715}">
      <dgm:prSet phldrT="[Text]"/>
      <dgm:spPr/>
      <dgm:t>
        <a:bodyPr/>
        <a:lstStyle/>
        <a:p>
          <a:endParaRPr lang="en-US"/>
        </a:p>
      </dgm:t>
    </dgm:pt>
    <dgm:pt modelId="{E2297038-DC89-402A-B75B-21B31D6C6176}" type="parTrans" cxnId="{A67C130B-79B1-4672-9A7E-2C976402840F}">
      <dgm:prSet/>
      <dgm:spPr/>
      <dgm:t>
        <a:bodyPr/>
        <a:lstStyle/>
        <a:p>
          <a:endParaRPr lang="en-US"/>
        </a:p>
      </dgm:t>
    </dgm:pt>
    <dgm:pt modelId="{0F45E8AC-5C2F-4FD2-89A8-6ACB49BB9B62}" type="sibTrans" cxnId="{A67C130B-79B1-4672-9A7E-2C976402840F}">
      <dgm:prSet/>
      <dgm:spPr/>
      <dgm:t>
        <a:bodyPr/>
        <a:lstStyle/>
        <a:p>
          <a:endParaRPr lang="en-US"/>
        </a:p>
      </dgm:t>
    </dgm:pt>
    <dgm:pt modelId="{0C3FB606-5515-45DE-8D44-5EBD6D6959D5}">
      <dgm:prSet phldrT="[Text]"/>
      <dgm:spPr/>
      <dgm:t>
        <a:bodyPr/>
        <a:lstStyle/>
        <a:p>
          <a:endParaRPr lang="en-US"/>
        </a:p>
      </dgm:t>
    </dgm:pt>
    <dgm:pt modelId="{C31C66B1-B327-4AEC-B2E5-1350E5B21798}" type="parTrans" cxnId="{C0D72509-B01C-4450-AA1A-9D747C423183}">
      <dgm:prSet/>
      <dgm:spPr/>
      <dgm:t>
        <a:bodyPr/>
        <a:lstStyle/>
        <a:p>
          <a:endParaRPr lang="en-US"/>
        </a:p>
      </dgm:t>
    </dgm:pt>
    <dgm:pt modelId="{3E138A06-616D-435F-B467-2CD4451DAB96}" type="sibTrans" cxnId="{C0D72509-B01C-4450-AA1A-9D747C423183}">
      <dgm:prSet/>
      <dgm:spPr/>
      <dgm:t>
        <a:bodyPr/>
        <a:lstStyle/>
        <a:p>
          <a:endParaRPr lang="en-US"/>
        </a:p>
      </dgm:t>
    </dgm:pt>
    <dgm:pt modelId="{E44A87D7-2E0E-4D3C-BB37-147C5763D36A}">
      <dgm:prSet phldrT="[Text]" custT="1"/>
      <dgm:spPr/>
      <dgm:t>
        <a:bodyPr/>
        <a:lstStyle/>
        <a:p>
          <a:endParaRPr lang="en-US" sz="1400"/>
        </a:p>
      </dgm:t>
    </dgm:pt>
    <dgm:pt modelId="{BB94E154-61B7-42F1-8F8E-43DF452B9D59}" type="sibTrans" cxnId="{ABCE822A-1673-43B1-8AA8-8A7DCD404C70}">
      <dgm:prSet/>
      <dgm:spPr/>
      <dgm:t>
        <a:bodyPr/>
        <a:lstStyle/>
        <a:p>
          <a:endParaRPr lang="en-US"/>
        </a:p>
      </dgm:t>
    </dgm:pt>
    <dgm:pt modelId="{C3C42508-BF12-4641-BAEB-FED3AF6097D4}" type="parTrans" cxnId="{ABCE822A-1673-43B1-8AA8-8A7DCD404C70}">
      <dgm:prSet/>
      <dgm:spPr/>
      <dgm:t>
        <a:bodyPr/>
        <a:lstStyle/>
        <a:p>
          <a:endParaRPr lang="en-US"/>
        </a:p>
      </dgm:t>
    </dgm:pt>
    <dgm:pt modelId="{58FDD4F1-1208-45CB-841B-5B2D071BFE91}" type="pres">
      <dgm:prSet presAssocID="{65927F83-650A-44BE-8FA5-57D6F8007DCD}" presName="Name0" presStyleCnt="0">
        <dgm:presLayoutVars>
          <dgm:dir/>
          <dgm:resizeHandles val="exact"/>
        </dgm:presLayoutVars>
      </dgm:prSet>
      <dgm:spPr/>
    </dgm:pt>
    <dgm:pt modelId="{0C303F90-8C59-4AE8-BADD-C8E0E4926327}" type="pres">
      <dgm:prSet presAssocID="{65927F83-650A-44BE-8FA5-57D6F8007DCD}" presName="arrow" presStyleLbl="bgShp" presStyleIdx="0" presStyleCnt="1" custLinFactNeighborY="-2436"/>
      <dgm:spPr/>
    </dgm:pt>
    <dgm:pt modelId="{60B690B4-6BFF-4928-83E0-7B73E41DAB8D}" type="pres">
      <dgm:prSet presAssocID="{65927F83-650A-44BE-8FA5-57D6F8007DCD}" presName="points" presStyleCnt="0"/>
      <dgm:spPr/>
    </dgm:pt>
    <dgm:pt modelId="{F40A6A79-B6D2-4834-85FB-A0DE2F8C9D0F}" type="pres">
      <dgm:prSet presAssocID="{DB1345C7-5405-4B15-856F-6A2EEB6788A3}" presName="compositeA" presStyleCnt="0"/>
      <dgm:spPr/>
    </dgm:pt>
    <dgm:pt modelId="{75C96778-040E-41A6-BBF2-DF5923CEA847}" type="pres">
      <dgm:prSet presAssocID="{DB1345C7-5405-4B15-856F-6A2EEB6788A3}" presName="textA" presStyleLbl="revTx" presStyleIdx="0" presStyleCnt="5" custLinFactNeighborX="-144" custLinFactNeighborY="61326">
        <dgm:presLayoutVars>
          <dgm:bulletEnabled val="1"/>
        </dgm:presLayoutVars>
      </dgm:prSet>
      <dgm:spPr/>
    </dgm:pt>
    <dgm:pt modelId="{72A2A7EF-5B82-4F4F-8828-88C8755FE5D1}" type="pres">
      <dgm:prSet presAssocID="{DB1345C7-5405-4B15-856F-6A2EEB6788A3}" presName="circleA" presStyleLbl="node1" presStyleIdx="0" presStyleCnt="5"/>
      <dgm:spPr/>
    </dgm:pt>
    <dgm:pt modelId="{AA031DFF-311C-41C9-90D7-42ACB89B5F52}" type="pres">
      <dgm:prSet presAssocID="{DB1345C7-5405-4B15-856F-6A2EEB6788A3}" presName="spaceA" presStyleCnt="0"/>
      <dgm:spPr/>
    </dgm:pt>
    <dgm:pt modelId="{9FEC89B6-CF2F-4CE8-9BD9-FE970F66E0AE}" type="pres">
      <dgm:prSet presAssocID="{C9463637-5D70-4785-B6DE-D965A55C3BCB}" presName="space" presStyleCnt="0"/>
      <dgm:spPr/>
    </dgm:pt>
    <dgm:pt modelId="{8566E9B9-0942-4F0D-8F80-1317A233FEC3}" type="pres">
      <dgm:prSet presAssocID="{E44A87D7-2E0E-4D3C-BB37-147C5763D36A}" presName="compositeB" presStyleCnt="0"/>
      <dgm:spPr/>
    </dgm:pt>
    <dgm:pt modelId="{7EB0F7B9-7F31-4216-B78F-8F47B77A54C1}" type="pres">
      <dgm:prSet presAssocID="{E44A87D7-2E0E-4D3C-BB37-147C5763D36A}" presName="textB" presStyleLbl="revTx" presStyleIdx="1" presStyleCnt="5" custScaleX="119876" custLinFactNeighborX="55697" custLinFactNeighborY="-15736">
        <dgm:presLayoutVars>
          <dgm:bulletEnabled val="1"/>
        </dgm:presLayoutVars>
      </dgm:prSet>
      <dgm:spPr/>
    </dgm:pt>
    <dgm:pt modelId="{34A59794-5D55-46D2-8FC0-223E63966403}" type="pres">
      <dgm:prSet presAssocID="{E44A87D7-2E0E-4D3C-BB37-147C5763D36A}" presName="circleB" presStyleLbl="node1" presStyleIdx="1" presStyleCnt="5"/>
      <dgm:spPr/>
    </dgm:pt>
    <dgm:pt modelId="{1B0DA897-A2B6-408E-97BD-654938AC7669}" type="pres">
      <dgm:prSet presAssocID="{E44A87D7-2E0E-4D3C-BB37-147C5763D36A}" presName="spaceB" presStyleCnt="0"/>
      <dgm:spPr/>
    </dgm:pt>
    <dgm:pt modelId="{508B485D-39F3-49A3-87D0-DAEBD1D36794}" type="pres">
      <dgm:prSet presAssocID="{BB94E154-61B7-42F1-8F8E-43DF452B9D59}" presName="space" presStyleCnt="0"/>
      <dgm:spPr/>
    </dgm:pt>
    <dgm:pt modelId="{5FC56941-5941-4639-9578-09CF2B41AAE6}" type="pres">
      <dgm:prSet presAssocID="{0C3FB606-5515-45DE-8D44-5EBD6D6959D5}" presName="compositeA" presStyleCnt="0"/>
      <dgm:spPr/>
    </dgm:pt>
    <dgm:pt modelId="{D05C301E-2279-4561-84E5-468AE55300E4}" type="pres">
      <dgm:prSet presAssocID="{0C3FB606-5515-45DE-8D44-5EBD6D6959D5}" presName="textA" presStyleLbl="revTx" presStyleIdx="2" presStyleCnt="5">
        <dgm:presLayoutVars>
          <dgm:bulletEnabled val="1"/>
        </dgm:presLayoutVars>
      </dgm:prSet>
      <dgm:spPr/>
    </dgm:pt>
    <dgm:pt modelId="{9CF4B7C9-5105-4BAF-B2D9-839D6D6AE22A}" type="pres">
      <dgm:prSet presAssocID="{0C3FB606-5515-45DE-8D44-5EBD6D6959D5}" presName="circleA" presStyleLbl="node1" presStyleIdx="2" presStyleCnt="5"/>
      <dgm:spPr/>
    </dgm:pt>
    <dgm:pt modelId="{E2711A98-55EB-415F-A5F4-E1E2704FDE43}" type="pres">
      <dgm:prSet presAssocID="{0C3FB606-5515-45DE-8D44-5EBD6D6959D5}" presName="spaceA" presStyleCnt="0"/>
      <dgm:spPr/>
    </dgm:pt>
    <dgm:pt modelId="{545EFDB3-9532-466B-A4D9-66C7A3239381}" type="pres">
      <dgm:prSet presAssocID="{3E138A06-616D-435F-B467-2CD4451DAB96}" presName="space" presStyleCnt="0"/>
      <dgm:spPr/>
    </dgm:pt>
    <dgm:pt modelId="{A1917791-9397-49A9-98D0-A8395D88DF46}" type="pres">
      <dgm:prSet presAssocID="{3C3164D2-6C19-4CE2-B644-79C041E55715}" presName="compositeB" presStyleCnt="0"/>
      <dgm:spPr/>
    </dgm:pt>
    <dgm:pt modelId="{5745D86E-9AAE-47DA-954C-FD8EAEE5F923}" type="pres">
      <dgm:prSet presAssocID="{3C3164D2-6C19-4CE2-B644-79C041E55715}" presName="textB" presStyleLbl="revTx" presStyleIdx="3" presStyleCnt="5">
        <dgm:presLayoutVars>
          <dgm:bulletEnabled val="1"/>
        </dgm:presLayoutVars>
      </dgm:prSet>
      <dgm:spPr/>
    </dgm:pt>
    <dgm:pt modelId="{C791EEAA-74A0-43C1-85B0-89445C97E45E}" type="pres">
      <dgm:prSet presAssocID="{3C3164D2-6C19-4CE2-B644-79C041E55715}" presName="circleB" presStyleLbl="node1" presStyleIdx="3" presStyleCnt="5"/>
      <dgm:spPr/>
    </dgm:pt>
    <dgm:pt modelId="{E1522DF2-CD44-4B59-92E1-62CF1B64A280}" type="pres">
      <dgm:prSet presAssocID="{3C3164D2-6C19-4CE2-B644-79C041E55715}" presName="spaceB" presStyleCnt="0"/>
      <dgm:spPr/>
    </dgm:pt>
    <dgm:pt modelId="{3278E520-0304-46C2-9E15-2CF641B630EC}" type="pres">
      <dgm:prSet presAssocID="{0F45E8AC-5C2F-4FD2-89A8-6ACB49BB9B62}" presName="space" presStyleCnt="0"/>
      <dgm:spPr/>
    </dgm:pt>
    <dgm:pt modelId="{FC292F82-3030-4C54-8CC7-20EF97BC66FE}" type="pres">
      <dgm:prSet presAssocID="{A79B2796-7AC4-47F8-9D9C-B407C173EB6B}" presName="compositeA" presStyleCnt="0"/>
      <dgm:spPr/>
    </dgm:pt>
    <dgm:pt modelId="{985BD2EA-5184-4BAF-B2F1-3B5FD31F5318}" type="pres">
      <dgm:prSet presAssocID="{A79B2796-7AC4-47F8-9D9C-B407C173EB6B}" presName="textA" presStyleLbl="revTx" presStyleIdx="4" presStyleCnt="5" custLinFactNeighborX="795" custLinFactNeighborY="62010">
        <dgm:presLayoutVars>
          <dgm:bulletEnabled val="1"/>
        </dgm:presLayoutVars>
      </dgm:prSet>
      <dgm:spPr/>
    </dgm:pt>
    <dgm:pt modelId="{C5E02CCB-4BBC-45F0-B8E1-7BBCD73569C0}" type="pres">
      <dgm:prSet presAssocID="{A79B2796-7AC4-47F8-9D9C-B407C173EB6B}" presName="circleA" presStyleLbl="node1" presStyleIdx="4" presStyleCnt="5"/>
      <dgm:spPr/>
    </dgm:pt>
    <dgm:pt modelId="{32BBAEB3-3635-4C75-B00E-3EED05F106C2}" type="pres">
      <dgm:prSet presAssocID="{A79B2796-7AC4-47F8-9D9C-B407C173EB6B}" presName="spaceA" presStyleCnt="0"/>
      <dgm:spPr/>
    </dgm:pt>
  </dgm:ptLst>
  <dgm:cxnLst>
    <dgm:cxn modelId="{C0D72509-B01C-4450-AA1A-9D747C423183}" srcId="{65927F83-650A-44BE-8FA5-57D6F8007DCD}" destId="{0C3FB606-5515-45DE-8D44-5EBD6D6959D5}" srcOrd="2" destOrd="0" parTransId="{C31C66B1-B327-4AEC-B2E5-1350E5B21798}" sibTransId="{3E138A06-616D-435F-B467-2CD4451DAB96}"/>
    <dgm:cxn modelId="{A67C130B-79B1-4672-9A7E-2C976402840F}" srcId="{65927F83-650A-44BE-8FA5-57D6F8007DCD}" destId="{3C3164D2-6C19-4CE2-B644-79C041E55715}" srcOrd="3" destOrd="0" parTransId="{E2297038-DC89-402A-B75B-21B31D6C6176}" sibTransId="{0F45E8AC-5C2F-4FD2-89A8-6ACB49BB9B62}"/>
    <dgm:cxn modelId="{ABCE822A-1673-43B1-8AA8-8A7DCD404C70}" srcId="{65927F83-650A-44BE-8FA5-57D6F8007DCD}" destId="{E44A87D7-2E0E-4D3C-BB37-147C5763D36A}" srcOrd="1" destOrd="0" parTransId="{C3C42508-BF12-4641-BAEB-FED3AF6097D4}" sibTransId="{BB94E154-61B7-42F1-8F8E-43DF452B9D59}"/>
    <dgm:cxn modelId="{30CED52C-1A28-4BB0-ACE5-57742DAB37B9}" type="presOf" srcId="{3C3164D2-6C19-4CE2-B644-79C041E55715}" destId="{5745D86E-9AAE-47DA-954C-FD8EAEE5F923}" srcOrd="0" destOrd="0" presId="urn:microsoft.com/office/officeart/2005/8/layout/hProcess11"/>
    <dgm:cxn modelId="{E0FE8F3B-A66A-4A16-86D5-D9EC3C4B0A30}" type="presOf" srcId="{65927F83-650A-44BE-8FA5-57D6F8007DCD}" destId="{58FDD4F1-1208-45CB-841B-5B2D071BFE91}" srcOrd="0" destOrd="0" presId="urn:microsoft.com/office/officeart/2005/8/layout/hProcess11"/>
    <dgm:cxn modelId="{E381756E-B7BC-4564-A8D8-5A38DA7E97C0}" type="presOf" srcId="{E44A87D7-2E0E-4D3C-BB37-147C5763D36A}" destId="{7EB0F7B9-7F31-4216-B78F-8F47B77A54C1}" srcOrd="0" destOrd="0" presId="urn:microsoft.com/office/officeart/2005/8/layout/hProcess11"/>
    <dgm:cxn modelId="{26BEF073-DA46-49E2-899B-7FDDAABE4D1A}" srcId="{65927F83-650A-44BE-8FA5-57D6F8007DCD}" destId="{A79B2796-7AC4-47F8-9D9C-B407C173EB6B}" srcOrd="4" destOrd="0" parTransId="{3246CA75-A9EC-4C24-97FA-E8638CFBE0A1}" sibTransId="{FB32257F-4A9E-4B92-9F77-D2B6D5017AD7}"/>
    <dgm:cxn modelId="{4D60E058-44C5-4567-9CBB-E2AD95442BD3}" srcId="{65927F83-650A-44BE-8FA5-57D6F8007DCD}" destId="{DB1345C7-5405-4B15-856F-6A2EEB6788A3}" srcOrd="0" destOrd="0" parTransId="{70A9132B-902C-41B2-9100-325B9F6DEEF8}" sibTransId="{C9463637-5D70-4785-B6DE-D965A55C3BCB}"/>
    <dgm:cxn modelId="{8568FD98-42FE-4A5B-A768-6C1486912CC5}" type="presOf" srcId="{A79B2796-7AC4-47F8-9D9C-B407C173EB6B}" destId="{985BD2EA-5184-4BAF-B2F1-3B5FD31F5318}" srcOrd="0" destOrd="0" presId="urn:microsoft.com/office/officeart/2005/8/layout/hProcess11"/>
    <dgm:cxn modelId="{C1B839DE-212C-4FA0-885B-186EAB8A3AD2}" type="presOf" srcId="{0C3FB606-5515-45DE-8D44-5EBD6D6959D5}" destId="{D05C301E-2279-4561-84E5-468AE55300E4}" srcOrd="0" destOrd="0" presId="urn:microsoft.com/office/officeart/2005/8/layout/hProcess11"/>
    <dgm:cxn modelId="{005457EF-F140-44A4-A444-4DFCA4A32154}" type="presOf" srcId="{DB1345C7-5405-4B15-856F-6A2EEB6788A3}" destId="{75C96778-040E-41A6-BBF2-DF5923CEA847}" srcOrd="0" destOrd="0" presId="urn:microsoft.com/office/officeart/2005/8/layout/hProcess11"/>
    <dgm:cxn modelId="{DE929C6C-F1CA-4B6D-B697-FEEA83075201}" type="presParOf" srcId="{58FDD4F1-1208-45CB-841B-5B2D071BFE91}" destId="{0C303F90-8C59-4AE8-BADD-C8E0E4926327}" srcOrd="0" destOrd="0" presId="urn:microsoft.com/office/officeart/2005/8/layout/hProcess11"/>
    <dgm:cxn modelId="{9E7656A9-2B57-4FFD-BEEB-319977101F0F}" type="presParOf" srcId="{58FDD4F1-1208-45CB-841B-5B2D071BFE91}" destId="{60B690B4-6BFF-4928-83E0-7B73E41DAB8D}" srcOrd="1" destOrd="0" presId="urn:microsoft.com/office/officeart/2005/8/layout/hProcess11"/>
    <dgm:cxn modelId="{2B3FFC53-3302-4B52-899C-C53B84AF4D56}" type="presParOf" srcId="{60B690B4-6BFF-4928-83E0-7B73E41DAB8D}" destId="{F40A6A79-B6D2-4834-85FB-A0DE2F8C9D0F}" srcOrd="0" destOrd="0" presId="urn:microsoft.com/office/officeart/2005/8/layout/hProcess11"/>
    <dgm:cxn modelId="{47FEE45C-C382-45A5-97DA-7BFBDCB29139}" type="presParOf" srcId="{F40A6A79-B6D2-4834-85FB-A0DE2F8C9D0F}" destId="{75C96778-040E-41A6-BBF2-DF5923CEA847}" srcOrd="0" destOrd="0" presId="urn:microsoft.com/office/officeart/2005/8/layout/hProcess11"/>
    <dgm:cxn modelId="{E29C4072-054B-483C-847A-2B27E3A9C70C}" type="presParOf" srcId="{F40A6A79-B6D2-4834-85FB-A0DE2F8C9D0F}" destId="{72A2A7EF-5B82-4F4F-8828-88C8755FE5D1}" srcOrd="1" destOrd="0" presId="urn:microsoft.com/office/officeart/2005/8/layout/hProcess11"/>
    <dgm:cxn modelId="{1F6E4F85-3E31-4A87-B259-5EC9CE789729}" type="presParOf" srcId="{F40A6A79-B6D2-4834-85FB-A0DE2F8C9D0F}" destId="{AA031DFF-311C-41C9-90D7-42ACB89B5F52}" srcOrd="2" destOrd="0" presId="urn:microsoft.com/office/officeart/2005/8/layout/hProcess11"/>
    <dgm:cxn modelId="{B20EC384-552A-42E1-BFB0-5063800EB714}" type="presParOf" srcId="{60B690B4-6BFF-4928-83E0-7B73E41DAB8D}" destId="{9FEC89B6-CF2F-4CE8-9BD9-FE970F66E0AE}" srcOrd="1" destOrd="0" presId="urn:microsoft.com/office/officeart/2005/8/layout/hProcess11"/>
    <dgm:cxn modelId="{E1B93A1A-67ED-44D8-868F-FD78DF195E2B}" type="presParOf" srcId="{60B690B4-6BFF-4928-83E0-7B73E41DAB8D}" destId="{8566E9B9-0942-4F0D-8F80-1317A233FEC3}" srcOrd="2" destOrd="0" presId="urn:microsoft.com/office/officeart/2005/8/layout/hProcess11"/>
    <dgm:cxn modelId="{876A7246-5CDE-42A2-B88D-98230BD4989E}" type="presParOf" srcId="{8566E9B9-0942-4F0D-8F80-1317A233FEC3}" destId="{7EB0F7B9-7F31-4216-B78F-8F47B77A54C1}" srcOrd="0" destOrd="0" presId="urn:microsoft.com/office/officeart/2005/8/layout/hProcess11"/>
    <dgm:cxn modelId="{17FA69B5-38DC-4435-A9D1-CC7B9AF1D56F}" type="presParOf" srcId="{8566E9B9-0942-4F0D-8F80-1317A233FEC3}" destId="{34A59794-5D55-46D2-8FC0-223E63966403}" srcOrd="1" destOrd="0" presId="urn:microsoft.com/office/officeart/2005/8/layout/hProcess11"/>
    <dgm:cxn modelId="{53ADFE10-EBC9-49E3-B187-184DC022E1E0}" type="presParOf" srcId="{8566E9B9-0942-4F0D-8F80-1317A233FEC3}" destId="{1B0DA897-A2B6-408E-97BD-654938AC7669}" srcOrd="2" destOrd="0" presId="urn:microsoft.com/office/officeart/2005/8/layout/hProcess11"/>
    <dgm:cxn modelId="{7087B3E0-F9E8-4306-95C5-588C009B3748}" type="presParOf" srcId="{60B690B4-6BFF-4928-83E0-7B73E41DAB8D}" destId="{508B485D-39F3-49A3-87D0-DAEBD1D36794}" srcOrd="3" destOrd="0" presId="urn:microsoft.com/office/officeart/2005/8/layout/hProcess11"/>
    <dgm:cxn modelId="{A4970DBD-C6DE-494C-A1CD-53C402F89E21}" type="presParOf" srcId="{60B690B4-6BFF-4928-83E0-7B73E41DAB8D}" destId="{5FC56941-5941-4639-9578-09CF2B41AAE6}" srcOrd="4" destOrd="0" presId="urn:microsoft.com/office/officeart/2005/8/layout/hProcess11"/>
    <dgm:cxn modelId="{290D960C-7BA2-4216-8C1B-FE486AB5DC2E}" type="presParOf" srcId="{5FC56941-5941-4639-9578-09CF2B41AAE6}" destId="{D05C301E-2279-4561-84E5-468AE55300E4}" srcOrd="0" destOrd="0" presId="urn:microsoft.com/office/officeart/2005/8/layout/hProcess11"/>
    <dgm:cxn modelId="{EEA3E0FB-5737-461B-8098-8AE3E74DDCD0}" type="presParOf" srcId="{5FC56941-5941-4639-9578-09CF2B41AAE6}" destId="{9CF4B7C9-5105-4BAF-B2D9-839D6D6AE22A}" srcOrd="1" destOrd="0" presId="urn:microsoft.com/office/officeart/2005/8/layout/hProcess11"/>
    <dgm:cxn modelId="{AD6DCE9A-C64B-4661-9571-55305F12ECCB}" type="presParOf" srcId="{5FC56941-5941-4639-9578-09CF2B41AAE6}" destId="{E2711A98-55EB-415F-A5F4-E1E2704FDE43}" srcOrd="2" destOrd="0" presId="urn:microsoft.com/office/officeart/2005/8/layout/hProcess11"/>
    <dgm:cxn modelId="{E4A703AA-87F3-4515-8970-7948C58051A3}" type="presParOf" srcId="{60B690B4-6BFF-4928-83E0-7B73E41DAB8D}" destId="{545EFDB3-9532-466B-A4D9-66C7A3239381}" srcOrd="5" destOrd="0" presId="urn:microsoft.com/office/officeart/2005/8/layout/hProcess11"/>
    <dgm:cxn modelId="{2F17283D-3779-4B61-A0A4-1A259C254EA8}" type="presParOf" srcId="{60B690B4-6BFF-4928-83E0-7B73E41DAB8D}" destId="{A1917791-9397-49A9-98D0-A8395D88DF46}" srcOrd="6" destOrd="0" presId="urn:microsoft.com/office/officeart/2005/8/layout/hProcess11"/>
    <dgm:cxn modelId="{F50080E8-2DA2-44E1-BFD3-7896960DF389}" type="presParOf" srcId="{A1917791-9397-49A9-98D0-A8395D88DF46}" destId="{5745D86E-9AAE-47DA-954C-FD8EAEE5F923}" srcOrd="0" destOrd="0" presId="urn:microsoft.com/office/officeart/2005/8/layout/hProcess11"/>
    <dgm:cxn modelId="{847D7CF4-BDFC-49A8-AD69-21B13F9BC513}" type="presParOf" srcId="{A1917791-9397-49A9-98D0-A8395D88DF46}" destId="{C791EEAA-74A0-43C1-85B0-89445C97E45E}" srcOrd="1" destOrd="0" presId="urn:microsoft.com/office/officeart/2005/8/layout/hProcess11"/>
    <dgm:cxn modelId="{0D1C3131-90A5-4E5D-B90B-A198AD6328A2}" type="presParOf" srcId="{A1917791-9397-49A9-98D0-A8395D88DF46}" destId="{E1522DF2-CD44-4B59-92E1-62CF1B64A280}" srcOrd="2" destOrd="0" presId="urn:microsoft.com/office/officeart/2005/8/layout/hProcess11"/>
    <dgm:cxn modelId="{01F270F6-0E47-4FB8-BEC7-366B05129682}" type="presParOf" srcId="{60B690B4-6BFF-4928-83E0-7B73E41DAB8D}" destId="{3278E520-0304-46C2-9E15-2CF641B630EC}" srcOrd="7" destOrd="0" presId="urn:microsoft.com/office/officeart/2005/8/layout/hProcess11"/>
    <dgm:cxn modelId="{A69A6678-7960-4951-8E63-9687FD7EA968}" type="presParOf" srcId="{60B690B4-6BFF-4928-83E0-7B73E41DAB8D}" destId="{FC292F82-3030-4C54-8CC7-20EF97BC66FE}" srcOrd="8" destOrd="0" presId="urn:microsoft.com/office/officeart/2005/8/layout/hProcess11"/>
    <dgm:cxn modelId="{E11F5F81-DF48-4676-BB55-5114DC405247}" type="presParOf" srcId="{FC292F82-3030-4C54-8CC7-20EF97BC66FE}" destId="{985BD2EA-5184-4BAF-B2F1-3B5FD31F5318}" srcOrd="0" destOrd="0" presId="urn:microsoft.com/office/officeart/2005/8/layout/hProcess11"/>
    <dgm:cxn modelId="{B9B34CA0-F536-4C02-921E-56D51C8795DC}" type="presParOf" srcId="{FC292F82-3030-4C54-8CC7-20EF97BC66FE}" destId="{C5E02CCB-4BBC-45F0-B8E1-7BBCD73569C0}" srcOrd="1" destOrd="0" presId="urn:microsoft.com/office/officeart/2005/8/layout/hProcess11"/>
    <dgm:cxn modelId="{D8DEBDD9-5BC4-41D8-B349-ADCE710F6FF2}" type="presParOf" srcId="{FC292F82-3030-4C54-8CC7-20EF97BC66FE}" destId="{32BBAEB3-3635-4C75-B00E-3EED05F106C2}"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927F83-650A-44BE-8FA5-57D6F8007DCD}" type="doc">
      <dgm:prSet loTypeId="urn:microsoft.com/office/officeart/2005/8/layout/hProcess11" loCatId="process" qsTypeId="urn:microsoft.com/office/officeart/2005/8/quickstyle/simple1" qsCatId="simple" csTypeId="urn:microsoft.com/office/officeart/2005/8/colors/accent2_2" csCatId="accent2" phldr="1"/>
      <dgm:spPr/>
    </dgm:pt>
    <dgm:pt modelId="{DB1345C7-5405-4B15-856F-6A2EEB6788A3}">
      <dgm:prSet phldrT="[Text]" custT="1"/>
      <dgm:spPr/>
      <dgm:t>
        <a:bodyPr/>
        <a:lstStyle/>
        <a:p>
          <a:endParaRPr lang="en-US" sz="1400"/>
        </a:p>
      </dgm:t>
    </dgm:pt>
    <dgm:pt modelId="{70A9132B-902C-41B2-9100-325B9F6DEEF8}" type="parTrans" cxnId="{4D60E058-44C5-4567-9CBB-E2AD95442BD3}">
      <dgm:prSet/>
      <dgm:spPr/>
      <dgm:t>
        <a:bodyPr/>
        <a:lstStyle/>
        <a:p>
          <a:endParaRPr lang="en-US"/>
        </a:p>
      </dgm:t>
    </dgm:pt>
    <dgm:pt modelId="{C9463637-5D70-4785-B6DE-D965A55C3BCB}" type="sibTrans" cxnId="{4D60E058-44C5-4567-9CBB-E2AD95442BD3}">
      <dgm:prSet/>
      <dgm:spPr/>
      <dgm:t>
        <a:bodyPr/>
        <a:lstStyle/>
        <a:p>
          <a:endParaRPr lang="en-US"/>
        </a:p>
      </dgm:t>
    </dgm:pt>
    <dgm:pt modelId="{A79B2796-7AC4-47F8-9D9C-B407C173EB6B}">
      <dgm:prSet phldrT="[Text]" custT="1"/>
      <dgm:spPr/>
      <dgm:t>
        <a:bodyPr/>
        <a:lstStyle/>
        <a:p>
          <a:endParaRPr lang="en-US" sz="1400"/>
        </a:p>
      </dgm:t>
    </dgm:pt>
    <dgm:pt modelId="{3246CA75-A9EC-4C24-97FA-E8638CFBE0A1}" type="parTrans" cxnId="{26BEF073-DA46-49E2-899B-7FDDAABE4D1A}">
      <dgm:prSet/>
      <dgm:spPr/>
      <dgm:t>
        <a:bodyPr/>
        <a:lstStyle/>
        <a:p>
          <a:endParaRPr lang="en-US"/>
        </a:p>
      </dgm:t>
    </dgm:pt>
    <dgm:pt modelId="{FB32257F-4A9E-4B92-9F77-D2B6D5017AD7}" type="sibTrans" cxnId="{26BEF073-DA46-49E2-899B-7FDDAABE4D1A}">
      <dgm:prSet/>
      <dgm:spPr/>
      <dgm:t>
        <a:bodyPr/>
        <a:lstStyle/>
        <a:p>
          <a:endParaRPr lang="en-US"/>
        </a:p>
      </dgm:t>
    </dgm:pt>
    <dgm:pt modelId="{3C3164D2-6C19-4CE2-B644-79C041E55715}">
      <dgm:prSet phldrT="[Text]"/>
      <dgm:spPr/>
      <dgm:t>
        <a:bodyPr/>
        <a:lstStyle/>
        <a:p>
          <a:endParaRPr lang="en-US"/>
        </a:p>
      </dgm:t>
    </dgm:pt>
    <dgm:pt modelId="{E2297038-DC89-402A-B75B-21B31D6C6176}" type="parTrans" cxnId="{A67C130B-79B1-4672-9A7E-2C976402840F}">
      <dgm:prSet/>
      <dgm:spPr/>
      <dgm:t>
        <a:bodyPr/>
        <a:lstStyle/>
        <a:p>
          <a:endParaRPr lang="en-US"/>
        </a:p>
      </dgm:t>
    </dgm:pt>
    <dgm:pt modelId="{0F45E8AC-5C2F-4FD2-89A8-6ACB49BB9B62}" type="sibTrans" cxnId="{A67C130B-79B1-4672-9A7E-2C976402840F}">
      <dgm:prSet/>
      <dgm:spPr/>
      <dgm:t>
        <a:bodyPr/>
        <a:lstStyle/>
        <a:p>
          <a:endParaRPr lang="en-US"/>
        </a:p>
      </dgm:t>
    </dgm:pt>
    <dgm:pt modelId="{0C3FB606-5515-45DE-8D44-5EBD6D6959D5}">
      <dgm:prSet phldrT="[Text]"/>
      <dgm:spPr/>
      <dgm:t>
        <a:bodyPr/>
        <a:lstStyle/>
        <a:p>
          <a:endParaRPr lang="en-US"/>
        </a:p>
      </dgm:t>
    </dgm:pt>
    <dgm:pt modelId="{C31C66B1-B327-4AEC-B2E5-1350E5B21798}" type="parTrans" cxnId="{C0D72509-B01C-4450-AA1A-9D747C423183}">
      <dgm:prSet/>
      <dgm:spPr/>
      <dgm:t>
        <a:bodyPr/>
        <a:lstStyle/>
        <a:p>
          <a:endParaRPr lang="en-US"/>
        </a:p>
      </dgm:t>
    </dgm:pt>
    <dgm:pt modelId="{3E138A06-616D-435F-B467-2CD4451DAB96}" type="sibTrans" cxnId="{C0D72509-B01C-4450-AA1A-9D747C423183}">
      <dgm:prSet/>
      <dgm:spPr/>
      <dgm:t>
        <a:bodyPr/>
        <a:lstStyle/>
        <a:p>
          <a:endParaRPr lang="en-US"/>
        </a:p>
      </dgm:t>
    </dgm:pt>
    <dgm:pt modelId="{E44A87D7-2E0E-4D3C-BB37-147C5763D36A}">
      <dgm:prSet phldrT="[Text]" custT="1"/>
      <dgm:spPr/>
      <dgm:t>
        <a:bodyPr/>
        <a:lstStyle/>
        <a:p>
          <a:endParaRPr lang="en-US" sz="1400"/>
        </a:p>
      </dgm:t>
    </dgm:pt>
    <dgm:pt modelId="{C3C42508-BF12-4641-BAEB-FED3AF6097D4}" type="parTrans" cxnId="{ABCE822A-1673-43B1-8AA8-8A7DCD404C70}">
      <dgm:prSet/>
      <dgm:spPr/>
      <dgm:t>
        <a:bodyPr/>
        <a:lstStyle/>
        <a:p>
          <a:endParaRPr lang="en-US"/>
        </a:p>
      </dgm:t>
    </dgm:pt>
    <dgm:pt modelId="{BB94E154-61B7-42F1-8F8E-43DF452B9D59}" type="sibTrans" cxnId="{ABCE822A-1673-43B1-8AA8-8A7DCD404C70}">
      <dgm:prSet/>
      <dgm:spPr/>
      <dgm:t>
        <a:bodyPr/>
        <a:lstStyle/>
        <a:p>
          <a:endParaRPr lang="en-US"/>
        </a:p>
      </dgm:t>
    </dgm:pt>
    <dgm:pt modelId="{58FDD4F1-1208-45CB-841B-5B2D071BFE91}" type="pres">
      <dgm:prSet presAssocID="{65927F83-650A-44BE-8FA5-57D6F8007DCD}" presName="Name0" presStyleCnt="0">
        <dgm:presLayoutVars>
          <dgm:dir/>
          <dgm:resizeHandles val="exact"/>
        </dgm:presLayoutVars>
      </dgm:prSet>
      <dgm:spPr/>
    </dgm:pt>
    <dgm:pt modelId="{0C303F90-8C59-4AE8-BADD-C8E0E4926327}" type="pres">
      <dgm:prSet presAssocID="{65927F83-650A-44BE-8FA5-57D6F8007DCD}" presName="arrow" presStyleLbl="bgShp" presStyleIdx="0" presStyleCnt="1" custLinFactNeighborY="-2436"/>
      <dgm:spPr/>
    </dgm:pt>
    <dgm:pt modelId="{60B690B4-6BFF-4928-83E0-7B73E41DAB8D}" type="pres">
      <dgm:prSet presAssocID="{65927F83-650A-44BE-8FA5-57D6F8007DCD}" presName="points" presStyleCnt="0"/>
      <dgm:spPr/>
    </dgm:pt>
    <dgm:pt modelId="{F40A6A79-B6D2-4834-85FB-A0DE2F8C9D0F}" type="pres">
      <dgm:prSet presAssocID="{DB1345C7-5405-4B15-856F-6A2EEB6788A3}" presName="compositeA" presStyleCnt="0"/>
      <dgm:spPr/>
    </dgm:pt>
    <dgm:pt modelId="{75C96778-040E-41A6-BBF2-DF5923CEA847}" type="pres">
      <dgm:prSet presAssocID="{DB1345C7-5405-4B15-856F-6A2EEB6788A3}" presName="textA" presStyleLbl="revTx" presStyleIdx="0" presStyleCnt="5" custLinFactNeighborX="1615" custLinFactNeighborY="76745">
        <dgm:presLayoutVars>
          <dgm:bulletEnabled val="1"/>
        </dgm:presLayoutVars>
      </dgm:prSet>
      <dgm:spPr/>
    </dgm:pt>
    <dgm:pt modelId="{72A2A7EF-5B82-4F4F-8828-88C8755FE5D1}" type="pres">
      <dgm:prSet presAssocID="{DB1345C7-5405-4B15-856F-6A2EEB6788A3}" presName="circleA" presStyleLbl="node1" presStyleIdx="0" presStyleCnt="5"/>
      <dgm:spPr/>
    </dgm:pt>
    <dgm:pt modelId="{AA031DFF-311C-41C9-90D7-42ACB89B5F52}" type="pres">
      <dgm:prSet presAssocID="{DB1345C7-5405-4B15-856F-6A2EEB6788A3}" presName="spaceA" presStyleCnt="0"/>
      <dgm:spPr/>
    </dgm:pt>
    <dgm:pt modelId="{9FEC89B6-CF2F-4CE8-9BD9-FE970F66E0AE}" type="pres">
      <dgm:prSet presAssocID="{C9463637-5D70-4785-B6DE-D965A55C3BCB}" presName="space" presStyleCnt="0"/>
      <dgm:spPr/>
    </dgm:pt>
    <dgm:pt modelId="{8566E9B9-0942-4F0D-8F80-1317A233FEC3}" type="pres">
      <dgm:prSet presAssocID="{E44A87D7-2E0E-4D3C-BB37-147C5763D36A}" presName="compositeB" presStyleCnt="0"/>
      <dgm:spPr/>
    </dgm:pt>
    <dgm:pt modelId="{7EB0F7B9-7F31-4216-B78F-8F47B77A54C1}" type="pres">
      <dgm:prSet presAssocID="{E44A87D7-2E0E-4D3C-BB37-147C5763D36A}" presName="textB" presStyleLbl="revTx" presStyleIdx="1" presStyleCnt="5" custScaleX="119876" custLinFactNeighborX="55987" custLinFactNeighborY="0">
        <dgm:presLayoutVars>
          <dgm:bulletEnabled val="1"/>
        </dgm:presLayoutVars>
      </dgm:prSet>
      <dgm:spPr/>
    </dgm:pt>
    <dgm:pt modelId="{34A59794-5D55-46D2-8FC0-223E63966403}" type="pres">
      <dgm:prSet presAssocID="{E44A87D7-2E0E-4D3C-BB37-147C5763D36A}" presName="circleB" presStyleLbl="node1" presStyleIdx="1" presStyleCnt="5"/>
      <dgm:spPr/>
    </dgm:pt>
    <dgm:pt modelId="{1B0DA897-A2B6-408E-97BD-654938AC7669}" type="pres">
      <dgm:prSet presAssocID="{E44A87D7-2E0E-4D3C-BB37-147C5763D36A}" presName="spaceB" presStyleCnt="0"/>
      <dgm:spPr/>
    </dgm:pt>
    <dgm:pt modelId="{508B485D-39F3-49A3-87D0-DAEBD1D36794}" type="pres">
      <dgm:prSet presAssocID="{BB94E154-61B7-42F1-8F8E-43DF452B9D59}" presName="space" presStyleCnt="0"/>
      <dgm:spPr/>
    </dgm:pt>
    <dgm:pt modelId="{5FC56941-5941-4639-9578-09CF2B41AAE6}" type="pres">
      <dgm:prSet presAssocID="{0C3FB606-5515-45DE-8D44-5EBD6D6959D5}" presName="compositeA" presStyleCnt="0"/>
      <dgm:spPr/>
    </dgm:pt>
    <dgm:pt modelId="{D05C301E-2279-4561-84E5-468AE55300E4}" type="pres">
      <dgm:prSet presAssocID="{0C3FB606-5515-45DE-8D44-5EBD6D6959D5}" presName="textA" presStyleLbl="revTx" presStyleIdx="2" presStyleCnt="5">
        <dgm:presLayoutVars>
          <dgm:bulletEnabled val="1"/>
        </dgm:presLayoutVars>
      </dgm:prSet>
      <dgm:spPr/>
    </dgm:pt>
    <dgm:pt modelId="{9CF4B7C9-5105-4BAF-B2D9-839D6D6AE22A}" type="pres">
      <dgm:prSet presAssocID="{0C3FB606-5515-45DE-8D44-5EBD6D6959D5}" presName="circleA" presStyleLbl="node1" presStyleIdx="2" presStyleCnt="5"/>
      <dgm:spPr/>
    </dgm:pt>
    <dgm:pt modelId="{E2711A98-55EB-415F-A5F4-E1E2704FDE43}" type="pres">
      <dgm:prSet presAssocID="{0C3FB606-5515-45DE-8D44-5EBD6D6959D5}" presName="spaceA" presStyleCnt="0"/>
      <dgm:spPr/>
    </dgm:pt>
    <dgm:pt modelId="{545EFDB3-9532-466B-A4D9-66C7A3239381}" type="pres">
      <dgm:prSet presAssocID="{3E138A06-616D-435F-B467-2CD4451DAB96}" presName="space" presStyleCnt="0"/>
      <dgm:spPr/>
    </dgm:pt>
    <dgm:pt modelId="{A1917791-9397-49A9-98D0-A8395D88DF46}" type="pres">
      <dgm:prSet presAssocID="{3C3164D2-6C19-4CE2-B644-79C041E55715}" presName="compositeB" presStyleCnt="0"/>
      <dgm:spPr/>
    </dgm:pt>
    <dgm:pt modelId="{5745D86E-9AAE-47DA-954C-FD8EAEE5F923}" type="pres">
      <dgm:prSet presAssocID="{3C3164D2-6C19-4CE2-B644-79C041E55715}" presName="textB" presStyleLbl="revTx" presStyleIdx="3" presStyleCnt="5">
        <dgm:presLayoutVars>
          <dgm:bulletEnabled val="1"/>
        </dgm:presLayoutVars>
      </dgm:prSet>
      <dgm:spPr/>
    </dgm:pt>
    <dgm:pt modelId="{C791EEAA-74A0-43C1-85B0-89445C97E45E}" type="pres">
      <dgm:prSet presAssocID="{3C3164D2-6C19-4CE2-B644-79C041E55715}" presName="circleB" presStyleLbl="node1" presStyleIdx="3" presStyleCnt="5"/>
      <dgm:spPr/>
    </dgm:pt>
    <dgm:pt modelId="{E1522DF2-CD44-4B59-92E1-62CF1B64A280}" type="pres">
      <dgm:prSet presAssocID="{3C3164D2-6C19-4CE2-B644-79C041E55715}" presName="spaceB" presStyleCnt="0"/>
      <dgm:spPr/>
    </dgm:pt>
    <dgm:pt modelId="{3278E520-0304-46C2-9E15-2CF641B630EC}" type="pres">
      <dgm:prSet presAssocID="{0F45E8AC-5C2F-4FD2-89A8-6ACB49BB9B62}" presName="space" presStyleCnt="0"/>
      <dgm:spPr/>
    </dgm:pt>
    <dgm:pt modelId="{FC292F82-3030-4C54-8CC7-20EF97BC66FE}" type="pres">
      <dgm:prSet presAssocID="{A79B2796-7AC4-47F8-9D9C-B407C173EB6B}" presName="compositeA" presStyleCnt="0"/>
      <dgm:spPr/>
    </dgm:pt>
    <dgm:pt modelId="{985BD2EA-5184-4BAF-B2F1-3B5FD31F5318}" type="pres">
      <dgm:prSet presAssocID="{A79B2796-7AC4-47F8-9D9C-B407C173EB6B}" presName="textA" presStyleLbl="revTx" presStyleIdx="4" presStyleCnt="5" custLinFactNeighborX="-2969" custLinFactNeighborY="77152">
        <dgm:presLayoutVars>
          <dgm:bulletEnabled val="1"/>
        </dgm:presLayoutVars>
      </dgm:prSet>
      <dgm:spPr/>
    </dgm:pt>
    <dgm:pt modelId="{C5E02CCB-4BBC-45F0-B8E1-7BBCD73569C0}" type="pres">
      <dgm:prSet presAssocID="{A79B2796-7AC4-47F8-9D9C-B407C173EB6B}" presName="circleA" presStyleLbl="node1" presStyleIdx="4" presStyleCnt="5"/>
      <dgm:spPr/>
    </dgm:pt>
    <dgm:pt modelId="{32BBAEB3-3635-4C75-B00E-3EED05F106C2}" type="pres">
      <dgm:prSet presAssocID="{A79B2796-7AC4-47F8-9D9C-B407C173EB6B}" presName="spaceA" presStyleCnt="0"/>
      <dgm:spPr/>
    </dgm:pt>
  </dgm:ptLst>
  <dgm:cxnLst>
    <dgm:cxn modelId="{C0D72509-B01C-4450-AA1A-9D747C423183}" srcId="{65927F83-650A-44BE-8FA5-57D6F8007DCD}" destId="{0C3FB606-5515-45DE-8D44-5EBD6D6959D5}" srcOrd="2" destOrd="0" parTransId="{C31C66B1-B327-4AEC-B2E5-1350E5B21798}" sibTransId="{3E138A06-616D-435F-B467-2CD4451DAB96}"/>
    <dgm:cxn modelId="{A67C130B-79B1-4672-9A7E-2C976402840F}" srcId="{65927F83-650A-44BE-8FA5-57D6F8007DCD}" destId="{3C3164D2-6C19-4CE2-B644-79C041E55715}" srcOrd="3" destOrd="0" parTransId="{E2297038-DC89-402A-B75B-21B31D6C6176}" sibTransId="{0F45E8AC-5C2F-4FD2-89A8-6ACB49BB9B62}"/>
    <dgm:cxn modelId="{ABCE822A-1673-43B1-8AA8-8A7DCD404C70}" srcId="{65927F83-650A-44BE-8FA5-57D6F8007DCD}" destId="{E44A87D7-2E0E-4D3C-BB37-147C5763D36A}" srcOrd="1" destOrd="0" parTransId="{C3C42508-BF12-4641-BAEB-FED3AF6097D4}" sibTransId="{BB94E154-61B7-42F1-8F8E-43DF452B9D59}"/>
    <dgm:cxn modelId="{30CED52C-1A28-4BB0-ACE5-57742DAB37B9}" type="presOf" srcId="{3C3164D2-6C19-4CE2-B644-79C041E55715}" destId="{5745D86E-9AAE-47DA-954C-FD8EAEE5F923}" srcOrd="0" destOrd="0" presId="urn:microsoft.com/office/officeart/2005/8/layout/hProcess11"/>
    <dgm:cxn modelId="{E0FE8F3B-A66A-4A16-86D5-D9EC3C4B0A30}" type="presOf" srcId="{65927F83-650A-44BE-8FA5-57D6F8007DCD}" destId="{58FDD4F1-1208-45CB-841B-5B2D071BFE91}" srcOrd="0" destOrd="0" presId="urn:microsoft.com/office/officeart/2005/8/layout/hProcess11"/>
    <dgm:cxn modelId="{E381756E-B7BC-4564-A8D8-5A38DA7E97C0}" type="presOf" srcId="{E44A87D7-2E0E-4D3C-BB37-147C5763D36A}" destId="{7EB0F7B9-7F31-4216-B78F-8F47B77A54C1}" srcOrd="0" destOrd="0" presId="urn:microsoft.com/office/officeart/2005/8/layout/hProcess11"/>
    <dgm:cxn modelId="{26BEF073-DA46-49E2-899B-7FDDAABE4D1A}" srcId="{65927F83-650A-44BE-8FA5-57D6F8007DCD}" destId="{A79B2796-7AC4-47F8-9D9C-B407C173EB6B}" srcOrd="4" destOrd="0" parTransId="{3246CA75-A9EC-4C24-97FA-E8638CFBE0A1}" sibTransId="{FB32257F-4A9E-4B92-9F77-D2B6D5017AD7}"/>
    <dgm:cxn modelId="{4D60E058-44C5-4567-9CBB-E2AD95442BD3}" srcId="{65927F83-650A-44BE-8FA5-57D6F8007DCD}" destId="{DB1345C7-5405-4B15-856F-6A2EEB6788A3}" srcOrd="0" destOrd="0" parTransId="{70A9132B-902C-41B2-9100-325B9F6DEEF8}" sibTransId="{C9463637-5D70-4785-B6DE-D965A55C3BCB}"/>
    <dgm:cxn modelId="{8568FD98-42FE-4A5B-A768-6C1486912CC5}" type="presOf" srcId="{A79B2796-7AC4-47F8-9D9C-B407C173EB6B}" destId="{985BD2EA-5184-4BAF-B2F1-3B5FD31F5318}" srcOrd="0" destOrd="0" presId="urn:microsoft.com/office/officeart/2005/8/layout/hProcess11"/>
    <dgm:cxn modelId="{C1B839DE-212C-4FA0-885B-186EAB8A3AD2}" type="presOf" srcId="{0C3FB606-5515-45DE-8D44-5EBD6D6959D5}" destId="{D05C301E-2279-4561-84E5-468AE55300E4}" srcOrd="0" destOrd="0" presId="urn:microsoft.com/office/officeart/2005/8/layout/hProcess11"/>
    <dgm:cxn modelId="{005457EF-F140-44A4-A444-4DFCA4A32154}" type="presOf" srcId="{DB1345C7-5405-4B15-856F-6A2EEB6788A3}" destId="{75C96778-040E-41A6-BBF2-DF5923CEA847}" srcOrd="0" destOrd="0" presId="urn:microsoft.com/office/officeart/2005/8/layout/hProcess11"/>
    <dgm:cxn modelId="{DE929C6C-F1CA-4B6D-B697-FEEA83075201}" type="presParOf" srcId="{58FDD4F1-1208-45CB-841B-5B2D071BFE91}" destId="{0C303F90-8C59-4AE8-BADD-C8E0E4926327}" srcOrd="0" destOrd="0" presId="urn:microsoft.com/office/officeart/2005/8/layout/hProcess11"/>
    <dgm:cxn modelId="{9E7656A9-2B57-4FFD-BEEB-319977101F0F}" type="presParOf" srcId="{58FDD4F1-1208-45CB-841B-5B2D071BFE91}" destId="{60B690B4-6BFF-4928-83E0-7B73E41DAB8D}" srcOrd="1" destOrd="0" presId="urn:microsoft.com/office/officeart/2005/8/layout/hProcess11"/>
    <dgm:cxn modelId="{2B3FFC53-3302-4B52-899C-C53B84AF4D56}" type="presParOf" srcId="{60B690B4-6BFF-4928-83E0-7B73E41DAB8D}" destId="{F40A6A79-B6D2-4834-85FB-A0DE2F8C9D0F}" srcOrd="0" destOrd="0" presId="urn:microsoft.com/office/officeart/2005/8/layout/hProcess11"/>
    <dgm:cxn modelId="{47FEE45C-C382-45A5-97DA-7BFBDCB29139}" type="presParOf" srcId="{F40A6A79-B6D2-4834-85FB-A0DE2F8C9D0F}" destId="{75C96778-040E-41A6-BBF2-DF5923CEA847}" srcOrd="0" destOrd="0" presId="urn:microsoft.com/office/officeart/2005/8/layout/hProcess11"/>
    <dgm:cxn modelId="{E29C4072-054B-483C-847A-2B27E3A9C70C}" type="presParOf" srcId="{F40A6A79-B6D2-4834-85FB-A0DE2F8C9D0F}" destId="{72A2A7EF-5B82-4F4F-8828-88C8755FE5D1}" srcOrd="1" destOrd="0" presId="urn:microsoft.com/office/officeart/2005/8/layout/hProcess11"/>
    <dgm:cxn modelId="{1F6E4F85-3E31-4A87-B259-5EC9CE789729}" type="presParOf" srcId="{F40A6A79-B6D2-4834-85FB-A0DE2F8C9D0F}" destId="{AA031DFF-311C-41C9-90D7-42ACB89B5F52}" srcOrd="2" destOrd="0" presId="urn:microsoft.com/office/officeart/2005/8/layout/hProcess11"/>
    <dgm:cxn modelId="{B20EC384-552A-42E1-BFB0-5063800EB714}" type="presParOf" srcId="{60B690B4-6BFF-4928-83E0-7B73E41DAB8D}" destId="{9FEC89B6-CF2F-4CE8-9BD9-FE970F66E0AE}" srcOrd="1" destOrd="0" presId="urn:microsoft.com/office/officeart/2005/8/layout/hProcess11"/>
    <dgm:cxn modelId="{E1B93A1A-67ED-44D8-868F-FD78DF195E2B}" type="presParOf" srcId="{60B690B4-6BFF-4928-83E0-7B73E41DAB8D}" destId="{8566E9B9-0942-4F0D-8F80-1317A233FEC3}" srcOrd="2" destOrd="0" presId="urn:microsoft.com/office/officeart/2005/8/layout/hProcess11"/>
    <dgm:cxn modelId="{876A7246-5CDE-42A2-B88D-98230BD4989E}" type="presParOf" srcId="{8566E9B9-0942-4F0D-8F80-1317A233FEC3}" destId="{7EB0F7B9-7F31-4216-B78F-8F47B77A54C1}" srcOrd="0" destOrd="0" presId="urn:microsoft.com/office/officeart/2005/8/layout/hProcess11"/>
    <dgm:cxn modelId="{17FA69B5-38DC-4435-A9D1-CC7B9AF1D56F}" type="presParOf" srcId="{8566E9B9-0942-4F0D-8F80-1317A233FEC3}" destId="{34A59794-5D55-46D2-8FC0-223E63966403}" srcOrd="1" destOrd="0" presId="urn:microsoft.com/office/officeart/2005/8/layout/hProcess11"/>
    <dgm:cxn modelId="{53ADFE10-EBC9-49E3-B187-184DC022E1E0}" type="presParOf" srcId="{8566E9B9-0942-4F0D-8F80-1317A233FEC3}" destId="{1B0DA897-A2B6-408E-97BD-654938AC7669}" srcOrd="2" destOrd="0" presId="urn:microsoft.com/office/officeart/2005/8/layout/hProcess11"/>
    <dgm:cxn modelId="{7087B3E0-F9E8-4306-95C5-588C009B3748}" type="presParOf" srcId="{60B690B4-6BFF-4928-83E0-7B73E41DAB8D}" destId="{508B485D-39F3-49A3-87D0-DAEBD1D36794}" srcOrd="3" destOrd="0" presId="urn:microsoft.com/office/officeart/2005/8/layout/hProcess11"/>
    <dgm:cxn modelId="{A4970DBD-C6DE-494C-A1CD-53C402F89E21}" type="presParOf" srcId="{60B690B4-6BFF-4928-83E0-7B73E41DAB8D}" destId="{5FC56941-5941-4639-9578-09CF2B41AAE6}" srcOrd="4" destOrd="0" presId="urn:microsoft.com/office/officeart/2005/8/layout/hProcess11"/>
    <dgm:cxn modelId="{290D960C-7BA2-4216-8C1B-FE486AB5DC2E}" type="presParOf" srcId="{5FC56941-5941-4639-9578-09CF2B41AAE6}" destId="{D05C301E-2279-4561-84E5-468AE55300E4}" srcOrd="0" destOrd="0" presId="urn:microsoft.com/office/officeart/2005/8/layout/hProcess11"/>
    <dgm:cxn modelId="{EEA3E0FB-5737-461B-8098-8AE3E74DDCD0}" type="presParOf" srcId="{5FC56941-5941-4639-9578-09CF2B41AAE6}" destId="{9CF4B7C9-5105-4BAF-B2D9-839D6D6AE22A}" srcOrd="1" destOrd="0" presId="urn:microsoft.com/office/officeart/2005/8/layout/hProcess11"/>
    <dgm:cxn modelId="{AD6DCE9A-C64B-4661-9571-55305F12ECCB}" type="presParOf" srcId="{5FC56941-5941-4639-9578-09CF2B41AAE6}" destId="{E2711A98-55EB-415F-A5F4-E1E2704FDE43}" srcOrd="2" destOrd="0" presId="urn:microsoft.com/office/officeart/2005/8/layout/hProcess11"/>
    <dgm:cxn modelId="{E4A703AA-87F3-4515-8970-7948C58051A3}" type="presParOf" srcId="{60B690B4-6BFF-4928-83E0-7B73E41DAB8D}" destId="{545EFDB3-9532-466B-A4D9-66C7A3239381}" srcOrd="5" destOrd="0" presId="urn:microsoft.com/office/officeart/2005/8/layout/hProcess11"/>
    <dgm:cxn modelId="{2F17283D-3779-4B61-A0A4-1A259C254EA8}" type="presParOf" srcId="{60B690B4-6BFF-4928-83E0-7B73E41DAB8D}" destId="{A1917791-9397-49A9-98D0-A8395D88DF46}" srcOrd="6" destOrd="0" presId="urn:microsoft.com/office/officeart/2005/8/layout/hProcess11"/>
    <dgm:cxn modelId="{F50080E8-2DA2-44E1-BFD3-7896960DF389}" type="presParOf" srcId="{A1917791-9397-49A9-98D0-A8395D88DF46}" destId="{5745D86E-9AAE-47DA-954C-FD8EAEE5F923}" srcOrd="0" destOrd="0" presId="urn:microsoft.com/office/officeart/2005/8/layout/hProcess11"/>
    <dgm:cxn modelId="{847D7CF4-BDFC-49A8-AD69-21B13F9BC513}" type="presParOf" srcId="{A1917791-9397-49A9-98D0-A8395D88DF46}" destId="{C791EEAA-74A0-43C1-85B0-89445C97E45E}" srcOrd="1" destOrd="0" presId="urn:microsoft.com/office/officeart/2005/8/layout/hProcess11"/>
    <dgm:cxn modelId="{0D1C3131-90A5-4E5D-B90B-A198AD6328A2}" type="presParOf" srcId="{A1917791-9397-49A9-98D0-A8395D88DF46}" destId="{E1522DF2-CD44-4B59-92E1-62CF1B64A280}" srcOrd="2" destOrd="0" presId="urn:microsoft.com/office/officeart/2005/8/layout/hProcess11"/>
    <dgm:cxn modelId="{01F270F6-0E47-4FB8-BEC7-366B05129682}" type="presParOf" srcId="{60B690B4-6BFF-4928-83E0-7B73E41DAB8D}" destId="{3278E520-0304-46C2-9E15-2CF641B630EC}" srcOrd="7" destOrd="0" presId="urn:microsoft.com/office/officeart/2005/8/layout/hProcess11"/>
    <dgm:cxn modelId="{A69A6678-7960-4951-8E63-9687FD7EA968}" type="presParOf" srcId="{60B690B4-6BFF-4928-83E0-7B73E41DAB8D}" destId="{FC292F82-3030-4C54-8CC7-20EF97BC66FE}" srcOrd="8" destOrd="0" presId="urn:microsoft.com/office/officeart/2005/8/layout/hProcess11"/>
    <dgm:cxn modelId="{E11F5F81-DF48-4676-BB55-5114DC405247}" type="presParOf" srcId="{FC292F82-3030-4C54-8CC7-20EF97BC66FE}" destId="{985BD2EA-5184-4BAF-B2F1-3B5FD31F5318}" srcOrd="0" destOrd="0" presId="urn:microsoft.com/office/officeart/2005/8/layout/hProcess11"/>
    <dgm:cxn modelId="{B9B34CA0-F536-4C02-921E-56D51C8795DC}" type="presParOf" srcId="{FC292F82-3030-4C54-8CC7-20EF97BC66FE}" destId="{C5E02CCB-4BBC-45F0-B8E1-7BBCD73569C0}" srcOrd="1" destOrd="0" presId="urn:microsoft.com/office/officeart/2005/8/layout/hProcess11"/>
    <dgm:cxn modelId="{D8DEBDD9-5BC4-41D8-B349-ADCE710F6FF2}" type="presParOf" srcId="{FC292F82-3030-4C54-8CC7-20EF97BC66FE}" destId="{32BBAEB3-3635-4C75-B00E-3EED05F106C2}" srcOrd="2" destOrd="0" presId="urn:microsoft.com/office/officeart/2005/8/layout/hProcess1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5927F83-650A-44BE-8FA5-57D6F8007DCD}" type="doc">
      <dgm:prSet loTypeId="urn:microsoft.com/office/officeart/2005/8/layout/hProcess11" loCatId="process" qsTypeId="urn:microsoft.com/office/officeart/2005/8/quickstyle/simple1" qsCatId="simple" csTypeId="urn:microsoft.com/office/officeart/2005/8/colors/accent5_2" csCatId="accent5" phldr="1"/>
      <dgm:spPr/>
    </dgm:pt>
    <dgm:pt modelId="{BFB9B046-5890-452C-8369-9389C9FAE77E}">
      <dgm:prSet phldrT="[Text]" custT="1"/>
      <dgm:spPr/>
      <dgm:t>
        <a:bodyPr/>
        <a:lstStyle/>
        <a:p>
          <a:endParaRPr lang="en-US" sz="1400"/>
        </a:p>
      </dgm:t>
    </dgm:pt>
    <dgm:pt modelId="{3A22C1F1-CFF5-4E5C-9C67-D1CF4B88F045}" type="parTrans" cxnId="{76302810-0A6C-45CB-BE0D-C7D9B3139D4F}">
      <dgm:prSet/>
      <dgm:spPr/>
      <dgm:t>
        <a:bodyPr/>
        <a:lstStyle/>
        <a:p>
          <a:endParaRPr lang="en-US"/>
        </a:p>
      </dgm:t>
    </dgm:pt>
    <dgm:pt modelId="{E3D9F558-1125-460A-AB1A-DAD249D409A6}" type="sibTrans" cxnId="{76302810-0A6C-45CB-BE0D-C7D9B3139D4F}">
      <dgm:prSet/>
      <dgm:spPr/>
      <dgm:t>
        <a:bodyPr/>
        <a:lstStyle/>
        <a:p>
          <a:endParaRPr lang="en-US"/>
        </a:p>
      </dgm:t>
    </dgm:pt>
    <dgm:pt modelId="{E44A87D7-2E0E-4D3C-BB37-147C5763D36A}">
      <dgm:prSet phldrT="[Text]" custT="1"/>
      <dgm:spPr/>
      <dgm:t>
        <a:bodyPr/>
        <a:lstStyle/>
        <a:p>
          <a:endParaRPr lang="en-US" sz="1400"/>
        </a:p>
      </dgm:t>
    </dgm:pt>
    <dgm:pt modelId="{BB94E154-61B7-42F1-8F8E-43DF452B9D59}" type="sibTrans" cxnId="{ABCE822A-1673-43B1-8AA8-8A7DCD404C70}">
      <dgm:prSet/>
      <dgm:spPr/>
      <dgm:t>
        <a:bodyPr/>
        <a:lstStyle/>
        <a:p>
          <a:endParaRPr lang="en-US"/>
        </a:p>
      </dgm:t>
    </dgm:pt>
    <dgm:pt modelId="{C3C42508-BF12-4641-BAEB-FED3AF6097D4}" type="parTrans" cxnId="{ABCE822A-1673-43B1-8AA8-8A7DCD404C70}">
      <dgm:prSet/>
      <dgm:spPr/>
      <dgm:t>
        <a:bodyPr/>
        <a:lstStyle/>
        <a:p>
          <a:endParaRPr lang="en-US"/>
        </a:p>
      </dgm:t>
    </dgm:pt>
    <dgm:pt modelId="{0C3FB606-5515-45DE-8D44-5EBD6D6959D5}">
      <dgm:prSet phldrT="[Text]"/>
      <dgm:spPr/>
      <dgm:t>
        <a:bodyPr/>
        <a:lstStyle/>
        <a:p>
          <a:endParaRPr lang="en-US"/>
        </a:p>
      </dgm:t>
    </dgm:pt>
    <dgm:pt modelId="{3E138A06-616D-435F-B467-2CD4451DAB96}" type="sibTrans" cxnId="{C0D72509-B01C-4450-AA1A-9D747C423183}">
      <dgm:prSet/>
      <dgm:spPr/>
      <dgm:t>
        <a:bodyPr/>
        <a:lstStyle/>
        <a:p>
          <a:endParaRPr lang="en-US"/>
        </a:p>
      </dgm:t>
    </dgm:pt>
    <dgm:pt modelId="{C31C66B1-B327-4AEC-B2E5-1350E5B21798}" type="parTrans" cxnId="{C0D72509-B01C-4450-AA1A-9D747C423183}">
      <dgm:prSet/>
      <dgm:spPr/>
      <dgm:t>
        <a:bodyPr/>
        <a:lstStyle/>
        <a:p>
          <a:endParaRPr lang="en-US"/>
        </a:p>
      </dgm:t>
    </dgm:pt>
    <dgm:pt modelId="{3C3164D2-6C19-4CE2-B644-79C041E55715}">
      <dgm:prSet phldrT="[Text]" custT="1"/>
      <dgm:spPr/>
      <dgm:t>
        <a:bodyPr/>
        <a:lstStyle/>
        <a:p>
          <a:endParaRPr lang="en-US" sz="1400"/>
        </a:p>
      </dgm:t>
    </dgm:pt>
    <dgm:pt modelId="{0F45E8AC-5C2F-4FD2-89A8-6ACB49BB9B62}" type="sibTrans" cxnId="{A67C130B-79B1-4672-9A7E-2C976402840F}">
      <dgm:prSet/>
      <dgm:spPr/>
      <dgm:t>
        <a:bodyPr/>
        <a:lstStyle/>
        <a:p>
          <a:endParaRPr lang="en-US"/>
        </a:p>
      </dgm:t>
    </dgm:pt>
    <dgm:pt modelId="{E2297038-DC89-402A-B75B-21B31D6C6176}" type="parTrans" cxnId="{A67C130B-79B1-4672-9A7E-2C976402840F}">
      <dgm:prSet/>
      <dgm:spPr/>
      <dgm:t>
        <a:bodyPr/>
        <a:lstStyle/>
        <a:p>
          <a:endParaRPr lang="en-US"/>
        </a:p>
      </dgm:t>
    </dgm:pt>
    <dgm:pt modelId="{A79B2796-7AC4-47F8-9D9C-B407C173EB6B}">
      <dgm:prSet phldrT="[Text]" custT="1"/>
      <dgm:spPr/>
      <dgm:t>
        <a:bodyPr/>
        <a:lstStyle/>
        <a:p>
          <a:endParaRPr lang="en-US" sz="1400"/>
        </a:p>
      </dgm:t>
    </dgm:pt>
    <dgm:pt modelId="{FB32257F-4A9E-4B92-9F77-D2B6D5017AD7}" type="sibTrans" cxnId="{26BEF073-DA46-49E2-899B-7FDDAABE4D1A}">
      <dgm:prSet/>
      <dgm:spPr/>
      <dgm:t>
        <a:bodyPr/>
        <a:lstStyle/>
        <a:p>
          <a:endParaRPr lang="en-US"/>
        </a:p>
      </dgm:t>
    </dgm:pt>
    <dgm:pt modelId="{3246CA75-A9EC-4C24-97FA-E8638CFBE0A1}" type="parTrans" cxnId="{26BEF073-DA46-49E2-899B-7FDDAABE4D1A}">
      <dgm:prSet/>
      <dgm:spPr/>
      <dgm:t>
        <a:bodyPr/>
        <a:lstStyle/>
        <a:p>
          <a:endParaRPr lang="en-US"/>
        </a:p>
      </dgm:t>
    </dgm:pt>
    <dgm:pt modelId="{58FDD4F1-1208-45CB-841B-5B2D071BFE91}" type="pres">
      <dgm:prSet presAssocID="{65927F83-650A-44BE-8FA5-57D6F8007DCD}" presName="Name0" presStyleCnt="0">
        <dgm:presLayoutVars>
          <dgm:dir/>
          <dgm:resizeHandles val="exact"/>
        </dgm:presLayoutVars>
      </dgm:prSet>
      <dgm:spPr/>
    </dgm:pt>
    <dgm:pt modelId="{0C303F90-8C59-4AE8-BADD-C8E0E4926327}" type="pres">
      <dgm:prSet presAssocID="{65927F83-650A-44BE-8FA5-57D6F8007DCD}" presName="arrow" presStyleLbl="bgShp" presStyleIdx="0" presStyleCnt="1" custLinFactNeighborX="-589" custLinFactNeighborY="0"/>
      <dgm:spPr/>
    </dgm:pt>
    <dgm:pt modelId="{60B690B4-6BFF-4928-83E0-7B73E41DAB8D}" type="pres">
      <dgm:prSet presAssocID="{65927F83-650A-44BE-8FA5-57D6F8007DCD}" presName="points" presStyleCnt="0"/>
      <dgm:spPr/>
    </dgm:pt>
    <dgm:pt modelId="{E5B0AEF5-E484-4052-9E5F-D3A1552DC77D}" type="pres">
      <dgm:prSet presAssocID="{BFB9B046-5890-452C-8369-9389C9FAE77E}" presName="compositeA" presStyleCnt="0"/>
      <dgm:spPr/>
    </dgm:pt>
    <dgm:pt modelId="{22297174-A122-470E-9167-267DE075FDC0}" type="pres">
      <dgm:prSet presAssocID="{BFB9B046-5890-452C-8369-9389C9FAE77E}" presName="textA" presStyleLbl="revTx" presStyleIdx="0" presStyleCnt="5">
        <dgm:presLayoutVars>
          <dgm:bulletEnabled val="1"/>
        </dgm:presLayoutVars>
      </dgm:prSet>
      <dgm:spPr/>
    </dgm:pt>
    <dgm:pt modelId="{D626DCE6-5DA0-48E3-A500-3106D2BFB7C7}" type="pres">
      <dgm:prSet presAssocID="{BFB9B046-5890-452C-8369-9389C9FAE77E}" presName="circleA" presStyleLbl="node1" presStyleIdx="0" presStyleCnt="5"/>
      <dgm:spPr/>
    </dgm:pt>
    <dgm:pt modelId="{A6773315-11E7-4B0C-8AE8-0411201C6281}" type="pres">
      <dgm:prSet presAssocID="{BFB9B046-5890-452C-8369-9389C9FAE77E}" presName="spaceA" presStyleCnt="0"/>
      <dgm:spPr/>
    </dgm:pt>
    <dgm:pt modelId="{E87D0480-2522-461D-8198-488050C78C7E}" type="pres">
      <dgm:prSet presAssocID="{E3D9F558-1125-460A-AB1A-DAD249D409A6}" presName="space" presStyleCnt="0"/>
      <dgm:spPr/>
    </dgm:pt>
    <dgm:pt modelId="{F6E5CD68-3F73-434E-8FE1-D600092F4DD1}" type="pres">
      <dgm:prSet presAssocID="{E44A87D7-2E0E-4D3C-BB37-147C5763D36A}" presName="compositeB" presStyleCnt="0"/>
      <dgm:spPr/>
    </dgm:pt>
    <dgm:pt modelId="{CFA38F5F-C2B1-4792-8C37-D27BFEB0F0B0}" type="pres">
      <dgm:prSet presAssocID="{E44A87D7-2E0E-4D3C-BB37-147C5763D36A}" presName="textB" presStyleLbl="revTx" presStyleIdx="1" presStyleCnt="5" custLinFactNeighborX="1615" custLinFactNeighborY="-13854">
        <dgm:presLayoutVars>
          <dgm:bulletEnabled val="1"/>
        </dgm:presLayoutVars>
      </dgm:prSet>
      <dgm:spPr/>
    </dgm:pt>
    <dgm:pt modelId="{812CBE43-6F09-4E46-95D3-81C56E7511E0}" type="pres">
      <dgm:prSet presAssocID="{E44A87D7-2E0E-4D3C-BB37-147C5763D36A}" presName="circleB" presStyleLbl="node1" presStyleIdx="1" presStyleCnt="5"/>
      <dgm:spPr/>
    </dgm:pt>
    <dgm:pt modelId="{027F75C3-FD08-41B3-89BD-C01D702B52AC}" type="pres">
      <dgm:prSet presAssocID="{E44A87D7-2E0E-4D3C-BB37-147C5763D36A}" presName="spaceB" presStyleCnt="0"/>
      <dgm:spPr/>
    </dgm:pt>
    <dgm:pt modelId="{508B485D-39F3-49A3-87D0-DAEBD1D36794}" type="pres">
      <dgm:prSet presAssocID="{BB94E154-61B7-42F1-8F8E-43DF452B9D59}" presName="space" presStyleCnt="0"/>
      <dgm:spPr/>
    </dgm:pt>
    <dgm:pt modelId="{267142CA-0A1E-445D-8B59-ACBBE83E974D}" type="pres">
      <dgm:prSet presAssocID="{0C3FB606-5515-45DE-8D44-5EBD6D6959D5}" presName="compositeA" presStyleCnt="0"/>
      <dgm:spPr/>
    </dgm:pt>
    <dgm:pt modelId="{5FB9499F-D3FA-43E1-B2DE-6CC7D647108C}" type="pres">
      <dgm:prSet presAssocID="{0C3FB606-5515-45DE-8D44-5EBD6D6959D5}" presName="textA" presStyleLbl="revTx" presStyleIdx="2" presStyleCnt="5">
        <dgm:presLayoutVars>
          <dgm:bulletEnabled val="1"/>
        </dgm:presLayoutVars>
      </dgm:prSet>
      <dgm:spPr/>
    </dgm:pt>
    <dgm:pt modelId="{13503BDF-33B5-4BEE-8AEB-556AFD7855BF}" type="pres">
      <dgm:prSet presAssocID="{0C3FB606-5515-45DE-8D44-5EBD6D6959D5}" presName="circleA" presStyleLbl="node1" presStyleIdx="2" presStyleCnt="5"/>
      <dgm:spPr/>
    </dgm:pt>
    <dgm:pt modelId="{C4A6F240-7BE8-4AEC-B03C-A5871BB17D20}" type="pres">
      <dgm:prSet presAssocID="{0C3FB606-5515-45DE-8D44-5EBD6D6959D5}" presName="spaceA" presStyleCnt="0"/>
      <dgm:spPr/>
    </dgm:pt>
    <dgm:pt modelId="{545EFDB3-9532-466B-A4D9-66C7A3239381}" type="pres">
      <dgm:prSet presAssocID="{3E138A06-616D-435F-B467-2CD4451DAB96}" presName="space" presStyleCnt="0"/>
      <dgm:spPr/>
    </dgm:pt>
    <dgm:pt modelId="{0D0F0527-C13D-49AC-8D95-B4CE5847DCD8}" type="pres">
      <dgm:prSet presAssocID="{3C3164D2-6C19-4CE2-B644-79C041E55715}" presName="compositeB" presStyleCnt="0"/>
      <dgm:spPr/>
    </dgm:pt>
    <dgm:pt modelId="{EBC0C2E5-DAE0-442D-A598-0A97ED9BD999}" type="pres">
      <dgm:prSet presAssocID="{3C3164D2-6C19-4CE2-B644-79C041E55715}" presName="textB" presStyleLbl="revTx" presStyleIdx="3" presStyleCnt="5" custLinFactNeighborX="-4630" custLinFactNeighborY="-15358">
        <dgm:presLayoutVars>
          <dgm:bulletEnabled val="1"/>
        </dgm:presLayoutVars>
      </dgm:prSet>
      <dgm:spPr/>
    </dgm:pt>
    <dgm:pt modelId="{EBB993AA-BFBB-41E0-9F88-52E2BA1A41ED}" type="pres">
      <dgm:prSet presAssocID="{3C3164D2-6C19-4CE2-B644-79C041E55715}" presName="circleB" presStyleLbl="node1" presStyleIdx="3" presStyleCnt="5"/>
      <dgm:spPr/>
    </dgm:pt>
    <dgm:pt modelId="{7A996CFE-EEBE-4364-9B5C-2017294914EC}" type="pres">
      <dgm:prSet presAssocID="{3C3164D2-6C19-4CE2-B644-79C041E55715}" presName="spaceB" presStyleCnt="0"/>
      <dgm:spPr/>
    </dgm:pt>
    <dgm:pt modelId="{3278E520-0304-46C2-9E15-2CF641B630EC}" type="pres">
      <dgm:prSet presAssocID="{0F45E8AC-5C2F-4FD2-89A8-6ACB49BB9B62}" presName="space" presStyleCnt="0"/>
      <dgm:spPr/>
    </dgm:pt>
    <dgm:pt modelId="{8EBC2D68-2D53-4C3A-9304-0393870D16D3}" type="pres">
      <dgm:prSet presAssocID="{A79B2796-7AC4-47F8-9D9C-B407C173EB6B}" presName="compositeA" presStyleCnt="0"/>
      <dgm:spPr/>
    </dgm:pt>
    <dgm:pt modelId="{612EFEC2-8749-49E5-A2B7-94284C55276E}" type="pres">
      <dgm:prSet presAssocID="{A79B2796-7AC4-47F8-9D9C-B407C173EB6B}" presName="textA" presStyleLbl="revTx" presStyleIdx="4" presStyleCnt="5" custLinFactNeighborY="76626">
        <dgm:presLayoutVars>
          <dgm:bulletEnabled val="1"/>
        </dgm:presLayoutVars>
      </dgm:prSet>
      <dgm:spPr/>
    </dgm:pt>
    <dgm:pt modelId="{AACE05E3-325B-437C-AAC8-AA0040AAC291}" type="pres">
      <dgm:prSet presAssocID="{A79B2796-7AC4-47F8-9D9C-B407C173EB6B}" presName="circleA" presStyleLbl="node1" presStyleIdx="4" presStyleCnt="5"/>
      <dgm:spPr/>
    </dgm:pt>
    <dgm:pt modelId="{B3157E9B-963C-4A2E-9448-AA93EE6DC576}" type="pres">
      <dgm:prSet presAssocID="{A79B2796-7AC4-47F8-9D9C-B407C173EB6B}" presName="spaceA" presStyleCnt="0"/>
      <dgm:spPr/>
    </dgm:pt>
  </dgm:ptLst>
  <dgm:cxnLst>
    <dgm:cxn modelId="{379F6C06-EE6C-4D39-B0C1-9ED60107CB70}" type="presOf" srcId="{A79B2796-7AC4-47F8-9D9C-B407C173EB6B}" destId="{612EFEC2-8749-49E5-A2B7-94284C55276E}" srcOrd="0" destOrd="0" presId="urn:microsoft.com/office/officeart/2005/8/layout/hProcess11"/>
    <dgm:cxn modelId="{C0D72509-B01C-4450-AA1A-9D747C423183}" srcId="{65927F83-650A-44BE-8FA5-57D6F8007DCD}" destId="{0C3FB606-5515-45DE-8D44-5EBD6D6959D5}" srcOrd="2" destOrd="0" parTransId="{C31C66B1-B327-4AEC-B2E5-1350E5B21798}" sibTransId="{3E138A06-616D-435F-B467-2CD4451DAB96}"/>
    <dgm:cxn modelId="{A67C130B-79B1-4672-9A7E-2C976402840F}" srcId="{65927F83-650A-44BE-8FA5-57D6F8007DCD}" destId="{3C3164D2-6C19-4CE2-B644-79C041E55715}" srcOrd="3" destOrd="0" parTransId="{E2297038-DC89-402A-B75B-21B31D6C6176}" sibTransId="{0F45E8AC-5C2F-4FD2-89A8-6ACB49BB9B62}"/>
    <dgm:cxn modelId="{76302810-0A6C-45CB-BE0D-C7D9B3139D4F}" srcId="{65927F83-650A-44BE-8FA5-57D6F8007DCD}" destId="{BFB9B046-5890-452C-8369-9389C9FAE77E}" srcOrd="0" destOrd="0" parTransId="{3A22C1F1-CFF5-4E5C-9C67-D1CF4B88F045}" sibTransId="{E3D9F558-1125-460A-AB1A-DAD249D409A6}"/>
    <dgm:cxn modelId="{ABCE822A-1673-43B1-8AA8-8A7DCD404C70}" srcId="{65927F83-650A-44BE-8FA5-57D6F8007DCD}" destId="{E44A87D7-2E0E-4D3C-BB37-147C5763D36A}" srcOrd="1" destOrd="0" parTransId="{C3C42508-BF12-4641-BAEB-FED3AF6097D4}" sibTransId="{BB94E154-61B7-42F1-8F8E-43DF452B9D59}"/>
    <dgm:cxn modelId="{E0FE8F3B-A66A-4A16-86D5-D9EC3C4B0A30}" type="presOf" srcId="{65927F83-650A-44BE-8FA5-57D6F8007DCD}" destId="{58FDD4F1-1208-45CB-841B-5B2D071BFE91}" srcOrd="0" destOrd="0" presId="urn:microsoft.com/office/officeart/2005/8/layout/hProcess11"/>
    <dgm:cxn modelId="{26BEF073-DA46-49E2-899B-7FDDAABE4D1A}" srcId="{65927F83-650A-44BE-8FA5-57D6F8007DCD}" destId="{A79B2796-7AC4-47F8-9D9C-B407C173EB6B}" srcOrd="4" destOrd="0" parTransId="{3246CA75-A9EC-4C24-97FA-E8638CFBE0A1}" sibTransId="{FB32257F-4A9E-4B92-9F77-D2B6D5017AD7}"/>
    <dgm:cxn modelId="{0EF05085-6CE3-45AE-AA32-90DFCDEDB064}" type="presOf" srcId="{3C3164D2-6C19-4CE2-B644-79C041E55715}" destId="{EBC0C2E5-DAE0-442D-A598-0A97ED9BD999}" srcOrd="0" destOrd="0" presId="urn:microsoft.com/office/officeart/2005/8/layout/hProcess11"/>
    <dgm:cxn modelId="{8F202DCC-E5D7-44F4-B0DE-1271C807D78A}" type="presOf" srcId="{0C3FB606-5515-45DE-8D44-5EBD6D6959D5}" destId="{5FB9499F-D3FA-43E1-B2DE-6CC7D647108C}" srcOrd="0" destOrd="0" presId="urn:microsoft.com/office/officeart/2005/8/layout/hProcess11"/>
    <dgm:cxn modelId="{2CC3F2DA-B969-484F-AA20-24A7F7D59F89}" type="presOf" srcId="{BFB9B046-5890-452C-8369-9389C9FAE77E}" destId="{22297174-A122-470E-9167-267DE075FDC0}" srcOrd="0" destOrd="0" presId="urn:microsoft.com/office/officeart/2005/8/layout/hProcess11"/>
    <dgm:cxn modelId="{BB6EB8DE-566D-481C-BA12-01A8871377D3}" type="presOf" srcId="{E44A87D7-2E0E-4D3C-BB37-147C5763D36A}" destId="{CFA38F5F-C2B1-4792-8C37-D27BFEB0F0B0}" srcOrd="0" destOrd="0" presId="urn:microsoft.com/office/officeart/2005/8/layout/hProcess11"/>
    <dgm:cxn modelId="{DE929C6C-F1CA-4B6D-B697-FEEA83075201}" type="presParOf" srcId="{58FDD4F1-1208-45CB-841B-5B2D071BFE91}" destId="{0C303F90-8C59-4AE8-BADD-C8E0E4926327}" srcOrd="0" destOrd="0" presId="urn:microsoft.com/office/officeart/2005/8/layout/hProcess11"/>
    <dgm:cxn modelId="{9E7656A9-2B57-4FFD-BEEB-319977101F0F}" type="presParOf" srcId="{58FDD4F1-1208-45CB-841B-5B2D071BFE91}" destId="{60B690B4-6BFF-4928-83E0-7B73E41DAB8D}" srcOrd="1" destOrd="0" presId="urn:microsoft.com/office/officeart/2005/8/layout/hProcess11"/>
    <dgm:cxn modelId="{6BC21F8A-DFD3-434B-A3CA-FB67BB52C32E}" type="presParOf" srcId="{60B690B4-6BFF-4928-83E0-7B73E41DAB8D}" destId="{E5B0AEF5-E484-4052-9E5F-D3A1552DC77D}" srcOrd="0" destOrd="0" presId="urn:microsoft.com/office/officeart/2005/8/layout/hProcess11"/>
    <dgm:cxn modelId="{6CC824AE-F39E-436C-B42B-BEB428127591}" type="presParOf" srcId="{E5B0AEF5-E484-4052-9E5F-D3A1552DC77D}" destId="{22297174-A122-470E-9167-267DE075FDC0}" srcOrd="0" destOrd="0" presId="urn:microsoft.com/office/officeart/2005/8/layout/hProcess11"/>
    <dgm:cxn modelId="{99C13F8B-E461-42F9-948B-73A6E33B4DCD}" type="presParOf" srcId="{E5B0AEF5-E484-4052-9E5F-D3A1552DC77D}" destId="{D626DCE6-5DA0-48E3-A500-3106D2BFB7C7}" srcOrd="1" destOrd="0" presId="urn:microsoft.com/office/officeart/2005/8/layout/hProcess11"/>
    <dgm:cxn modelId="{B9DCD30E-E3D0-434E-B9F8-66F3BEB7E645}" type="presParOf" srcId="{E5B0AEF5-E484-4052-9E5F-D3A1552DC77D}" destId="{A6773315-11E7-4B0C-8AE8-0411201C6281}" srcOrd="2" destOrd="0" presId="urn:microsoft.com/office/officeart/2005/8/layout/hProcess11"/>
    <dgm:cxn modelId="{A30E0085-B175-4350-8E95-EC2AEB612780}" type="presParOf" srcId="{60B690B4-6BFF-4928-83E0-7B73E41DAB8D}" destId="{E87D0480-2522-461D-8198-488050C78C7E}" srcOrd="1" destOrd="0" presId="urn:microsoft.com/office/officeart/2005/8/layout/hProcess11"/>
    <dgm:cxn modelId="{B1E726BD-85FC-4529-87AF-544524272597}" type="presParOf" srcId="{60B690B4-6BFF-4928-83E0-7B73E41DAB8D}" destId="{F6E5CD68-3F73-434E-8FE1-D600092F4DD1}" srcOrd="2" destOrd="0" presId="urn:microsoft.com/office/officeart/2005/8/layout/hProcess11"/>
    <dgm:cxn modelId="{FBB851AE-B6FB-4393-9845-62A3D5E3207A}" type="presParOf" srcId="{F6E5CD68-3F73-434E-8FE1-D600092F4DD1}" destId="{CFA38F5F-C2B1-4792-8C37-D27BFEB0F0B0}" srcOrd="0" destOrd="0" presId="urn:microsoft.com/office/officeart/2005/8/layout/hProcess11"/>
    <dgm:cxn modelId="{1D324CA8-BA32-489E-A921-0BCBEDEFC401}" type="presParOf" srcId="{F6E5CD68-3F73-434E-8FE1-D600092F4DD1}" destId="{812CBE43-6F09-4E46-95D3-81C56E7511E0}" srcOrd="1" destOrd="0" presId="urn:microsoft.com/office/officeart/2005/8/layout/hProcess11"/>
    <dgm:cxn modelId="{049CA385-7615-4D54-8AD7-77A5A1AFCFDA}" type="presParOf" srcId="{F6E5CD68-3F73-434E-8FE1-D600092F4DD1}" destId="{027F75C3-FD08-41B3-89BD-C01D702B52AC}" srcOrd="2" destOrd="0" presId="urn:microsoft.com/office/officeart/2005/8/layout/hProcess11"/>
    <dgm:cxn modelId="{7087B3E0-F9E8-4306-95C5-588C009B3748}" type="presParOf" srcId="{60B690B4-6BFF-4928-83E0-7B73E41DAB8D}" destId="{508B485D-39F3-49A3-87D0-DAEBD1D36794}" srcOrd="3" destOrd="0" presId="urn:microsoft.com/office/officeart/2005/8/layout/hProcess11"/>
    <dgm:cxn modelId="{6DC69B35-928C-4160-B632-F6AB7E32CE1C}" type="presParOf" srcId="{60B690B4-6BFF-4928-83E0-7B73E41DAB8D}" destId="{267142CA-0A1E-445D-8B59-ACBBE83E974D}" srcOrd="4" destOrd="0" presId="urn:microsoft.com/office/officeart/2005/8/layout/hProcess11"/>
    <dgm:cxn modelId="{E31D3F5D-D532-4C04-BAEC-51B2B410B0E5}" type="presParOf" srcId="{267142CA-0A1E-445D-8B59-ACBBE83E974D}" destId="{5FB9499F-D3FA-43E1-B2DE-6CC7D647108C}" srcOrd="0" destOrd="0" presId="urn:microsoft.com/office/officeart/2005/8/layout/hProcess11"/>
    <dgm:cxn modelId="{3D034D91-DFE0-4652-902F-137B4CC57E26}" type="presParOf" srcId="{267142CA-0A1E-445D-8B59-ACBBE83E974D}" destId="{13503BDF-33B5-4BEE-8AEB-556AFD7855BF}" srcOrd="1" destOrd="0" presId="urn:microsoft.com/office/officeart/2005/8/layout/hProcess11"/>
    <dgm:cxn modelId="{0C05D748-724D-46CD-8753-9E58F258E3C8}" type="presParOf" srcId="{267142CA-0A1E-445D-8B59-ACBBE83E974D}" destId="{C4A6F240-7BE8-4AEC-B03C-A5871BB17D20}" srcOrd="2" destOrd="0" presId="urn:microsoft.com/office/officeart/2005/8/layout/hProcess11"/>
    <dgm:cxn modelId="{E4A703AA-87F3-4515-8970-7948C58051A3}" type="presParOf" srcId="{60B690B4-6BFF-4928-83E0-7B73E41DAB8D}" destId="{545EFDB3-9532-466B-A4D9-66C7A3239381}" srcOrd="5" destOrd="0" presId="urn:microsoft.com/office/officeart/2005/8/layout/hProcess11"/>
    <dgm:cxn modelId="{E19F4495-10A1-4E9D-8303-F12D85916665}" type="presParOf" srcId="{60B690B4-6BFF-4928-83E0-7B73E41DAB8D}" destId="{0D0F0527-C13D-49AC-8D95-B4CE5847DCD8}" srcOrd="6" destOrd="0" presId="urn:microsoft.com/office/officeart/2005/8/layout/hProcess11"/>
    <dgm:cxn modelId="{57631162-83CC-450D-9D31-F9A0135D9137}" type="presParOf" srcId="{0D0F0527-C13D-49AC-8D95-B4CE5847DCD8}" destId="{EBC0C2E5-DAE0-442D-A598-0A97ED9BD999}" srcOrd="0" destOrd="0" presId="urn:microsoft.com/office/officeart/2005/8/layout/hProcess11"/>
    <dgm:cxn modelId="{41333226-320C-428F-B730-28DE878E2A80}" type="presParOf" srcId="{0D0F0527-C13D-49AC-8D95-B4CE5847DCD8}" destId="{EBB993AA-BFBB-41E0-9F88-52E2BA1A41ED}" srcOrd="1" destOrd="0" presId="urn:microsoft.com/office/officeart/2005/8/layout/hProcess11"/>
    <dgm:cxn modelId="{B1C5A446-5D2F-41D5-9D57-3CE95EECD1E0}" type="presParOf" srcId="{0D0F0527-C13D-49AC-8D95-B4CE5847DCD8}" destId="{7A996CFE-EEBE-4364-9B5C-2017294914EC}" srcOrd="2" destOrd="0" presId="urn:microsoft.com/office/officeart/2005/8/layout/hProcess11"/>
    <dgm:cxn modelId="{01F270F6-0E47-4FB8-BEC7-366B05129682}" type="presParOf" srcId="{60B690B4-6BFF-4928-83E0-7B73E41DAB8D}" destId="{3278E520-0304-46C2-9E15-2CF641B630EC}" srcOrd="7" destOrd="0" presId="urn:microsoft.com/office/officeart/2005/8/layout/hProcess11"/>
    <dgm:cxn modelId="{C6A1F0C3-C3CD-4F8F-A1EA-0319B6FC5E2F}" type="presParOf" srcId="{60B690B4-6BFF-4928-83E0-7B73E41DAB8D}" destId="{8EBC2D68-2D53-4C3A-9304-0393870D16D3}" srcOrd="8" destOrd="0" presId="urn:microsoft.com/office/officeart/2005/8/layout/hProcess11"/>
    <dgm:cxn modelId="{7AA5E797-E2BD-4E1A-8DB8-EBC27194A322}" type="presParOf" srcId="{8EBC2D68-2D53-4C3A-9304-0393870D16D3}" destId="{612EFEC2-8749-49E5-A2B7-94284C55276E}" srcOrd="0" destOrd="0" presId="urn:microsoft.com/office/officeart/2005/8/layout/hProcess11"/>
    <dgm:cxn modelId="{24C74280-7B7E-40A3-BE54-E8FA083C7793}" type="presParOf" srcId="{8EBC2D68-2D53-4C3A-9304-0393870D16D3}" destId="{AACE05E3-325B-437C-AAC8-AA0040AAC291}" srcOrd="1" destOrd="0" presId="urn:microsoft.com/office/officeart/2005/8/layout/hProcess11"/>
    <dgm:cxn modelId="{C637AEF3-C4DC-4BDD-B8C9-4CAD791364EF}" type="presParOf" srcId="{8EBC2D68-2D53-4C3A-9304-0393870D16D3}" destId="{B3157E9B-963C-4A2E-9448-AA93EE6DC576}" srcOrd="2" destOrd="0" presId="urn:microsoft.com/office/officeart/2005/8/layout/hProcess1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0F9E0A-E36D-4E56-BFE2-AA6460C510DC}" type="doc">
      <dgm:prSet loTypeId="urn:microsoft.com/office/officeart/2009/3/layout/IncreasingArrowsProcess" loCatId="process" qsTypeId="urn:microsoft.com/office/officeart/2005/8/quickstyle/simple1" qsCatId="simple" csTypeId="urn:microsoft.com/office/officeart/2005/8/colors/accent1_2" csCatId="accent1" phldr="1"/>
      <dgm:spPr/>
    </dgm:pt>
    <dgm:pt modelId="{B24D6071-C9DC-4176-8BE0-DBE9EBD379BD}">
      <dgm:prSet phldrT="[Text]" custT="1"/>
      <dgm:spPr>
        <a:ln>
          <a:solidFill>
            <a:schemeClr val="accent1"/>
          </a:solidFill>
        </a:ln>
        <a:effectLst>
          <a:outerShdw blurRad="50800" dist="38100" dir="2700000" algn="tl" rotWithShape="0">
            <a:prstClr val="black">
              <a:alpha val="40000"/>
            </a:prstClr>
          </a:outerShdw>
        </a:effectLst>
      </dgm:spPr>
      <dgm:t>
        <a:bodyPr anchor="ctr" anchorCtr="0"/>
        <a:lstStyle/>
        <a:p>
          <a:pPr algn="ct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Foundational Onboarding</a:t>
          </a:r>
        </a:p>
      </dgm:t>
    </dgm:pt>
    <dgm:pt modelId="{2C5D3B1F-7BEF-4BB0-8DD6-42C6057DB05D}" type="parTrans" cxnId="{87985128-8B11-4D35-A97A-57C4810A9B5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891B3C8-C88A-447B-81AC-0D8D8254CBA3}" type="sibTrans" cxnId="{87985128-8B11-4D35-A97A-57C4810A9B5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DE2FF07-93DF-4F1A-9894-296480879779}">
      <dgm:prSet phldrT="[Text]" custT="1"/>
      <dgm:spPr>
        <a:ln>
          <a:solidFill>
            <a:schemeClr val="accent1"/>
          </a:solidFill>
        </a:ln>
        <a:effectLst>
          <a:outerShdw blurRad="50800" dist="38100" dir="2700000" algn="tl" rotWithShape="0">
            <a:prstClr val="black">
              <a:alpha val="40000"/>
            </a:prstClr>
          </a:outerShdw>
        </a:effectLst>
      </dgm:spPr>
      <dgm:t>
        <a:bodyPr anchor="ctr" anchorCtr="0"/>
        <a:lstStyle/>
        <a:p>
          <a:pPr algn="ct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Functional Onboarding</a:t>
          </a:r>
        </a:p>
      </dgm:t>
    </dgm:pt>
    <dgm:pt modelId="{57F28C96-9271-4B17-8352-79C67166C966}" type="parTrans" cxnId="{B5620EAB-4D90-46CD-B436-F6ECE92BF03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C44E4B1-4257-4894-A87E-2B958D755DAB}" type="sibTrans" cxnId="{B5620EAB-4D90-46CD-B436-F6ECE92BF03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18B2EB6-C2E2-4F8C-8732-514B361206BD}">
      <dgm:prSet phldrT="[Text]" custT="1"/>
      <dgm:spPr>
        <a:ln>
          <a:solidFill>
            <a:schemeClr val="accent1"/>
          </a:solidFill>
        </a:ln>
        <a:effectLst>
          <a:outerShdw blurRad="50800" dist="38100" dir="2700000" algn="tl" rotWithShape="0">
            <a:prstClr val="black">
              <a:alpha val="40000"/>
            </a:prstClr>
          </a:outerShdw>
        </a:effectLst>
      </dgm:spPr>
      <dgm:t>
        <a:bodyPr anchor="ctr" anchorCtr="0"/>
        <a:lstStyle/>
        <a:p>
          <a:pPr algn="ct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Leadership Role Training</a:t>
          </a:r>
        </a:p>
      </dgm:t>
    </dgm:pt>
    <dgm:pt modelId="{88B143F9-B142-43AD-AF0C-67B279AB27C1}" type="parTrans" cxnId="{3BCDC82A-9F62-4FDA-B440-AD9A97EB5FD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079C3AF-BD0B-4FDB-B455-8A0ACF0F723D}" type="sibTrans" cxnId="{3BCDC82A-9F62-4FDA-B440-AD9A97EB5FD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EC1FA0F-94D7-4865-B67C-E80CA9B626F1}">
      <dgm:prSet phldrT="[Text]" custT="1"/>
      <dgm:spPr>
        <a:gradFill flip="none" rotWithShape="1">
          <a:gsLst>
            <a:gs pos="0">
              <a:schemeClr val="accent1"/>
            </a:gs>
            <a:gs pos="83000">
              <a:schemeClr val="accent1">
                <a:lumMod val="45000"/>
                <a:lumOff val="55000"/>
              </a:schemeClr>
            </a:gs>
            <a:gs pos="100000">
              <a:schemeClr val="accent1">
                <a:lumMod val="30000"/>
                <a:lumOff val="70000"/>
              </a:schemeClr>
            </a:gs>
          </a:gsLst>
          <a:lin ang="0" scaled="1"/>
          <a:tileRect/>
        </a:gradFill>
        <a:ln>
          <a:noFill/>
        </a:ln>
        <a:effectLst>
          <a:outerShdw blurRad="50800" dist="38100" dir="2700000" algn="tl" rotWithShape="0">
            <a:prstClr val="black">
              <a:alpha val="40000"/>
            </a:prstClr>
          </a:outerShdw>
        </a:effectLst>
      </dgm:spPr>
      <dgm:t>
        <a:bodyPr anchor="ctr" anchorCtr="0"/>
        <a:lstStyle/>
        <a:p>
          <a:pPr algn="ct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Leadership Development</a:t>
          </a:r>
        </a:p>
      </dgm:t>
    </dgm:pt>
    <dgm:pt modelId="{8FDAEE32-E618-467F-9437-C4D94AA6D51B}" type="parTrans" cxnId="{E2B9AA5B-5FAB-4C95-A43A-E1E331EE153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A3111A8-3863-4DDA-88A9-7F171AC694A4}" type="sibTrans" cxnId="{E2B9AA5B-5FAB-4C95-A43A-E1E331EE153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C156706-DB09-4EA8-9220-C5ADB86AD70F}">
      <dgm:prSet phldrT="[Text]" custT="1"/>
      <dgm:spPr>
        <a:noFill/>
        <a:ln>
          <a:solidFill>
            <a:schemeClr val="bg1"/>
          </a:solidFill>
        </a:ln>
      </dgm:spPr>
      <dgm:t>
        <a:bodyPr/>
        <a:lstStyle/>
        <a:p>
          <a:r>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t>Component deep-dives</a:t>
          </a:r>
        </a:p>
      </dgm:t>
    </dgm:pt>
    <dgm:pt modelId="{1EF12872-DC81-4F78-B704-1868D33F1BED}" type="parTrans" cxnId="{152D0D8E-DBDD-4174-845A-CC388FC4247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124435B-E84C-4150-B3B7-FBEC8DA39F55}" type="sibTrans" cxnId="{152D0D8E-DBDD-4174-845A-CC388FC4247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D60B8C6-374F-42CA-AAC6-32B0D7C8BD60}">
      <dgm:prSet phldrT="[Text]" custT="1"/>
      <dgm:spPr>
        <a:noFill/>
        <a:ln>
          <a:solidFill>
            <a:schemeClr val="bg1"/>
          </a:solidFill>
        </a:ln>
      </dgm:spPr>
      <dgm:t>
        <a:bodyPr/>
        <a:lstStyle/>
        <a:p>
          <a:r>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t>Leadership role responsibilities</a:t>
          </a:r>
        </a:p>
      </dgm:t>
    </dgm:pt>
    <dgm:pt modelId="{FC65BA4F-B7FF-4332-9973-61CB31E6AC77}" type="parTrans" cxnId="{0C14D1BF-6683-47F7-A6A4-2BC08B1B89B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AEB901E-66D2-459F-A51F-AA11DF5533D8}" type="sibTrans" cxnId="{0C14D1BF-6683-47F7-A6A4-2BC08B1B89B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C110A27-2E30-4AE9-BE6A-63D0E6015D79}">
      <dgm:prSet phldrT="[Text]" custT="1"/>
      <dgm:spPr>
        <a:ln>
          <a:noFill/>
        </a:ln>
      </dgm:spPr>
      <dgm:t>
        <a:bodyPr/>
        <a:lstStyle/>
        <a:p>
          <a:r>
            <a:rPr lang="en-US" sz="2000" b="0">
              <a:solidFill>
                <a:schemeClr val="bg1"/>
              </a:solidFill>
              <a:latin typeface="Tahoma" panose="020B0604030504040204" pitchFamily="34" charset="0"/>
              <a:ea typeface="Tahoma" panose="020B0604030504040204" pitchFamily="34" charset="0"/>
              <a:cs typeface="Tahoma" panose="020B0604030504040204" pitchFamily="34" charset="0"/>
            </a:rPr>
            <a:t>NOW AVAILABLE</a:t>
          </a:r>
        </a:p>
        <a:p>
          <a:r>
            <a:rPr lang="en-US" sz="2000" b="0">
              <a:solidFill>
                <a:schemeClr val="bg1"/>
              </a:solidFill>
              <a:latin typeface="Tahoma" panose="020B0604030504040204" pitchFamily="34" charset="0"/>
              <a:ea typeface="Tahoma" panose="020B0604030504040204" pitchFamily="34" charset="0"/>
              <a:cs typeface="Tahoma" panose="020B0604030504040204" pitchFamily="34" charset="0"/>
            </a:rPr>
            <a:t>The basics</a:t>
          </a:r>
        </a:p>
      </dgm:t>
    </dgm:pt>
    <dgm:pt modelId="{23B8F1A7-E520-4E0C-A7F7-90DEAF34259D}" type="sibTrans" cxnId="{3D7647D8-2C9A-4E09-A706-210CF331FBB5}">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C66DFFE-F016-441C-BB88-6012C773D5BC}" type="parTrans" cxnId="{3D7647D8-2C9A-4E09-A706-210CF331FBB5}">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9F47D3F-CAAC-403D-97AB-41D1D70A205C}" type="pres">
      <dgm:prSet presAssocID="{4F0F9E0A-E36D-4E56-BFE2-AA6460C510DC}" presName="Name0" presStyleCnt="0">
        <dgm:presLayoutVars>
          <dgm:chMax val="5"/>
          <dgm:chPref val="5"/>
          <dgm:dir/>
          <dgm:animLvl val="lvl"/>
        </dgm:presLayoutVars>
      </dgm:prSet>
      <dgm:spPr/>
    </dgm:pt>
    <dgm:pt modelId="{1B03AD84-0DBE-4CF4-9BFE-56E04F0DD686}" type="pres">
      <dgm:prSet presAssocID="{B24D6071-C9DC-4176-8BE0-DBE9EBD379BD}" presName="parentText1" presStyleLbl="node1" presStyleIdx="0" presStyleCnt="4" custScaleX="72175" custLinFactNeighborX="-52801" custLinFactNeighborY="-66524">
        <dgm:presLayoutVars>
          <dgm:chMax/>
          <dgm:chPref val="3"/>
          <dgm:bulletEnabled val="1"/>
        </dgm:presLayoutVars>
      </dgm:prSet>
      <dgm:spPr/>
    </dgm:pt>
    <dgm:pt modelId="{6CC5C9F1-D1F9-48A8-880F-88A38AB78D65}" type="pres">
      <dgm:prSet presAssocID="{B24D6071-C9DC-4176-8BE0-DBE9EBD379BD}" presName="childText1" presStyleLbl="solidAlignAcc1" presStyleIdx="0" presStyleCnt="2" custLinFactX="-85398" custLinFactNeighborX="-100000" custLinFactNeighborY="4353">
        <dgm:presLayoutVars>
          <dgm:chMax val="0"/>
          <dgm:chPref val="0"/>
          <dgm:bulletEnabled val="1"/>
        </dgm:presLayoutVars>
      </dgm:prSet>
      <dgm:spPr/>
    </dgm:pt>
    <dgm:pt modelId="{111FF00E-E594-47F7-869C-E3756575D2BC}" type="pres">
      <dgm:prSet presAssocID="{BDE2FF07-93DF-4F1A-9894-296480879779}" presName="parentText2" presStyleLbl="node1" presStyleIdx="1" presStyleCnt="4" custScaleX="93795" custLinFactNeighborX="-33571" custLinFactNeighborY="1746">
        <dgm:presLayoutVars>
          <dgm:chMax/>
          <dgm:chPref val="3"/>
          <dgm:bulletEnabled val="1"/>
        </dgm:presLayoutVars>
      </dgm:prSet>
      <dgm:spPr/>
    </dgm:pt>
    <dgm:pt modelId="{37B9E97C-2DA6-4A1B-9ED1-6809AD4D2186}" type="pres">
      <dgm:prSet presAssocID="{F18B2EB6-C2E2-4F8C-8732-514B361206BD}" presName="parentText3" presStyleLbl="node1" presStyleIdx="2" presStyleCnt="4" custScaleX="133906" custLinFactNeighborX="1031" custLinFactNeighborY="45449">
        <dgm:presLayoutVars>
          <dgm:chMax/>
          <dgm:chPref val="3"/>
          <dgm:bulletEnabled val="1"/>
        </dgm:presLayoutVars>
      </dgm:prSet>
      <dgm:spPr/>
    </dgm:pt>
    <dgm:pt modelId="{9BEB8830-CEF7-4861-BFEE-2D0B93177F10}" type="pres">
      <dgm:prSet presAssocID="{F18B2EB6-C2E2-4F8C-8732-514B361206BD}" presName="childText3" presStyleLbl="solidAlignAcc1" presStyleIdx="1" presStyleCnt="2" custFlipVert="1" custScaleX="176614" custScaleY="17037" custLinFactNeighborX="-2505" custLinFactNeighborY="29698">
        <dgm:presLayoutVars>
          <dgm:chMax val="0"/>
          <dgm:chPref val="0"/>
          <dgm:bulletEnabled val="1"/>
        </dgm:presLayoutVars>
      </dgm:prSet>
      <dgm:spPr/>
    </dgm:pt>
    <dgm:pt modelId="{5C261868-B3B0-4AE4-B9B1-6346E687EF5D}" type="pres">
      <dgm:prSet presAssocID="{AEC1FA0F-94D7-4865-B67C-E80CA9B626F1}" presName="parentText4" presStyleLbl="node1" presStyleIdx="3" presStyleCnt="4" custScaleX="333905" custLinFactX="25476" custLinFactNeighborX="100000" custLinFactNeighborY="90262">
        <dgm:presLayoutVars>
          <dgm:chMax/>
          <dgm:chPref val="3"/>
          <dgm:bulletEnabled val="1"/>
        </dgm:presLayoutVars>
      </dgm:prSet>
      <dgm:spPr/>
    </dgm:pt>
  </dgm:ptLst>
  <dgm:cxnLst>
    <dgm:cxn modelId="{3EC55E22-83E6-413B-9141-01A6BBFF0926}" type="presOf" srcId="{BDE2FF07-93DF-4F1A-9894-296480879779}" destId="{111FF00E-E594-47F7-869C-E3756575D2BC}" srcOrd="0" destOrd="0" presId="urn:microsoft.com/office/officeart/2009/3/layout/IncreasingArrowsProcess"/>
    <dgm:cxn modelId="{87985128-8B11-4D35-A97A-57C4810A9B5C}" srcId="{4F0F9E0A-E36D-4E56-BFE2-AA6460C510DC}" destId="{B24D6071-C9DC-4176-8BE0-DBE9EBD379BD}" srcOrd="0" destOrd="0" parTransId="{2C5D3B1F-7BEF-4BB0-8DD6-42C6057DB05D}" sibTransId="{8891B3C8-C88A-447B-81AC-0D8D8254CBA3}"/>
    <dgm:cxn modelId="{3BCDC82A-9F62-4FDA-B440-AD9A97EB5FDB}" srcId="{4F0F9E0A-E36D-4E56-BFE2-AA6460C510DC}" destId="{F18B2EB6-C2E2-4F8C-8732-514B361206BD}" srcOrd="2" destOrd="0" parTransId="{88B143F9-B142-43AD-AF0C-67B279AB27C1}" sibTransId="{3079C3AF-BD0B-4FDB-B455-8A0ACF0F723D}"/>
    <dgm:cxn modelId="{2C160330-40BC-4A44-A106-254B32F0F5AE}" type="presOf" srcId="{ED60B8C6-374F-42CA-AAC6-32B0D7C8BD60}" destId="{9BEB8830-CEF7-4861-BFEE-2D0B93177F10}" srcOrd="0" destOrd="1" presId="urn:microsoft.com/office/officeart/2009/3/layout/IncreasingArrowsProcess"/>
    <dgm:cxn modelId="{E2B9AA5B-5FAB-4C95-A43A-E1E331EE1539}" srcId="{4F0F9E0A-E36D-4E56-BFE2-AA6460C510DC}" destId="{AEC1FA0F-94D7-4865-B67C-E80CA9B626F1}" srcOrd="3" destOrd="0" parTransId="{8FDAEE32-E618-467F-9437-C4D94AA6D51B}" sibTransId="{BA3111A8-3863-4DDA-88A9-7F171AC694A4}"/>
    <dgm:cxn modelId="{8A8C9473-17F8-461C-8F09-D7FC06854B9D}" type="presOf" srcId="{B24D6071-C9DC-4176-8BE0-DBE9EBD379BD}" destId="{1B03AD84-0DBE-4CF4-9BFE-56E04F0DD686}" srcOrd="0" destOrd="0" presId="urn:microsoft.com/office/officeart/2009/3/layout/IncreasingArrowsProcess"/>
    <dgm:cxn modelId="{8B460655-9B4C-4442-AF49-B674A29ABE19}" type="presOf" srcId="{F18B2EB6-C2E2-4F8C-8732-514B361206BD}" destId="{37B9E97C-2DA6-4A1B-9ED1-6809AD4D2186}" srcOrd="0" destOrd="0" presId="urn:microsoft.com/office/officeart/2009/3/layout/IncreasingArrowsProcess"/>
    <dgm:cxn modelId="{317BC07F-9393-49CA-8965-12F02F50DBCB}" type="presOf" srcId="{AC110A27-2E30-4AE9-BE6A-63D0E6015D79}" destId="{6CC5C9F1-D1F9-48A8-880F-88A38AB78D65}" srcOrd="0" destOrd="0" presId="urn:microsoft.com/office/officeart/2009/3/layout/IncreasingArrowsProcess"/>
    <dgm:cxn modelId="{152D0D8E-DBDD-4174-845A-CC388FC4247F}" srcId="{F18B2EB6-C2E2-4F8C-8732-514B361206BD}" destId="{DC156706-DB09-4EA8-9220-C5ADB86AD70F}" srcOrd="0" destOrd="0" parTransId="{1EF12872-DC81-4F78-B704-1868D33F1BED}" sibTransId="{7124435B-E84C-4150-B3B7-FBEC8DA39F55}"/>
    <dgm:cxn modelId="{B5620EAB-4D90-46CD-B436-F6ECE92BF03F}" srcId="{4F0F9E0A-E36D-4E56-BFE2-AA6460C510DC}" destId="{BDE2FF07-93DF-4F1A-9894-296480879779}" srcOrd="1" destOrd="0" parTransId="{57F28C96-9271-4B17-8352-79C67166C966}" sibTransId="{AC44E4B1-4257-4894-A87E-2B958D755DAB}"/>
    <dgm:cxn modelId="{491C9BB4-C591-42DB-919D-969351DEE33E}" type="presOf" srcId="{AEC1FA0F-94D7-4865-B67C-E80CA9B626F1}" destId="{5C261868-B3B0-4AE4-B9B1-6346E687EF5D}" srcOrd="0" destOrd="0" presId="urn:microsoft.com/office/officeart/2009/3/layout/IncreasingArrowsProcess"/>
    <dgm:cxn modelId="{0C14D1BF-6683-47F7-A6A4-2BC08B1B89BF}" srcId="{F18B2EB6-C2E2-4F8C-8732-514B361206BD}" destId="{ED60B8C6-374F-42CA-AAC6-32B0D7C8BD60}" srcOrd="1" destOrd="0" parTransId="{FC65BA4F-B7FF-4332-9973-61CB31E6AC77}" sibTransId="{4AEB901E-66D2-459F-A51F-AA11DF5533D8}"/>
    <dgm:cxn modelId="{22F956CF-4DA4-4610-9E9B-D0F62CDEE762}" type="presOf" srcId="{DC156706-DB09-4EA8-9220-C5ADB86AD70F}" destId="{9BEB8830-CEF7-4861-BFEE-2D0B93177F10}" srcOrd="0" destOrd="0" presId="urn:microsoft.com/office/officeart/2009/3/layout/IncreasingArrowsProcess"/>
    <dgm:cxn modelId="{3D7647D8-2C9A-4E09-A706-210CF331FBB5}" srcId="{B24D6071-C9DC-4176-8BE0-DBE9EBD379BD}" destId="{AC110A27-2E30-4AE9-BE6A-63D0E6015D79}" srcOrd="0" destOrd="0" parTransId="{FC66DFFE-F016-441C-BB88-6012C773D5BC}" sibTransId="{23B8F1A7-E520-4E0C-A7F7-90DEAF34259D}"/>
    <dgm:cxn modelId="{AF9615F1-C532-4D0D-AC7C-3DD8D83CFABB}" type="presOf" srcId="{4F0F9E0A-E36D-4E56-BFE2-AA6460C510DC}" destId="{B9F47D3F-CAAC-403D-97AB-41D1D70A205C}" srcOrd="0" destOrd="0" presId="urn:microsoft.com/office/officeart/2009/3/layout/IncreasingArrowsProcess"/>
    <dgm:cxn modelId="{85DECCDA-4592-4035-A4E6-716C665FC3F4}" type="presParOf" srcId="{B9F47D3F-CAAC-403D-97AB-41D1D70A205C}" destId="{1B03AD84-0DBE-4CF4-9BFE-56E04F0DD686}" srcOrd="0" destOrd="0" presId="urn:microsoft.com/office/officeart/2009/3/layout/IncreasingArrowsProcess"/>
    <dgm:cxn modelId="{806B2A78-3CC6-48E5-91E8-3AC638F3A2D7}" type="presParOf" srcId="{B9F47D3F-CAAC-403D-97AB-41D1D70A205C}" destId="{6CC5C9F1-D1F9-48A8-880F-88A38AB78D65}" srcOrd="1" destOrd="0" presId="urn:microsoft.com/office/officeart/2009/3/layout/IncreasingArrowsProcess"/>
    <dgm:cxn modelId="{35B9BDE9-9FD2-40DB-85D4-04B6667331AB}" type="presParOf" srcId="{B9F47D3F-CAAC-403D-97AB-41D1D70A205C}" destId="{111FF00E-E594-47F7-869C-E3756575D2BC}" srcOrd="2" destOrd="0" presId="urn:microsoft.com/office/officeart/2009/3/layout/IncreasingArrowsProcess"/>
    <dgm:cxn modelId="{4D0E26E5-7693-464F-B1EA-429F5E4CC52A}" type="presParOf" srcId="{B9F47D3F-CAAC-403D-97AB-41D1D70A205C}" destId="{37B9E97C-2DA6-4A1B-9ED1-6809AD4D2186}" srcOrd="3" destOrd="0" presId="urn:microsoft.com/office/officeart/2009/3/layout/IncreasingArrowsProcess"/>
    <dgm:cxn modelId="{E01E48D2-D00D-446E-975C-93FF5DB3BE34}" type="presParOf" srcId="{B9F47D3F-CAAC-403D-97AB-41D1D70A205C}" destId="{9BEB8830-CEF7-4861-BFEE-2D0B93177F10}" srcOrd="4" destOrd="0" presId="urn:microsoft.com/office/officeart/2009/3/layout/IncreasingArrowsProcess"/>
    <dgm:cxn modelId="{7CBA423F-9135-4EE3-9CD8-B44DFC95F643}" type="presParOf" srcId="{B9F47D3F-CAAC-403D-97AB-41D1D70A205C}" destId="{5C261868-B3B0-4AE4-B9B1-6346E687EF5D}"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CD0A9D-1DE4-4631-806D-41C85427656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106603B-3E4F-4BE3-B705-53B8E6C50636}">
      <dgm:prSet phldrT="[Text]"/>
      <dgm:spPr/>
      <dgm:t>
        <a:bodyPr/>
        <a:lstStyle/>
        <a:p>
          <a:r>
            <a:rPr lang="en-US" b="1"/>
            <a:t>Foundation and Research</a:t>
          </a:r>
        </a:p>
      </dgm:t>
    </dgm:pt>
    <dgm:pt modelId="{D0D7D633-BF4B-4C99-BF61-000B17C5A904}" type="parTrans" cxnId="{F28CD933-AAD5-4174-97EC-4C30D1856FC2}">
      <dgm:prSet/>
      <dgm:spPr/>
      <dgm:t>
        <a:bodyPr/>
        <a:lstStyle/>
        <a:p>
          <a:endParaRPr lang="en-US"/>
        </a:p>
      </dgm:t>
    </dgm:pt>
    <dgm:pt modelId="{33C27125-1D2B-4451-BAAC-BEC5F307C752}" type="sibTrans" cxnId="{F28CD933-AAD5-4174-97EC-4C30D1856FC2}">
      <dgm:prSet/>
      <dgm:spPr/>
      <dgm:t>
        <a:bodyPr/>
        <a:lstStyle/>
        <a:p>
          <a:endParaRPr lang="en-US"/>
        </a:p>
      </dgm:t>
    </dgm:pt>
    <dgm:pt modelId="{5D3EB66B-2A91-4701-AE95-6D3C4BAC0F93}">
      <dgm:prSet phldrT="[Text]"/>
      <dgm:spPr/>
      <dgm:t>
        <a:bodyPr/>
        <a:lstStyle/>
        <a:p>
          <a:r>
            <a:rPr lang="en-US"/>
            <a:t>HBA Foundation</a:t>
          </a:r>
        </a:p>
      </dgm:t>
    </dgm:pt>
    <dgm:pt modelId="{9B8BE2E7-DA45-4512-9253-BFE4C1ED316D}" type="parTrans" cxnId="{104216F1-FBB5-42FA-ABD0-F9115550E8AB}">
      <dgm:prSet/>
      <dgm:spPr/>
      <dgm:t>
        <a:bodyPr/>
        <a:lstStyle/>
        <a:p>
          <a:endParaRPr lang="en-US"/>
        </a:p>
      </dgm:t>
    </dgm:pt>
    <dgm:pt modelId="{6DA7F57A-7CA7-42A5-B61A-C6C57EF4C7EC}" type="sibTrans" cxnId="{104216F1-FBB5-42FA-ABD0-F9115550E8AB}">
      <dgm:prSet/>
      <dgm:spPr/>
      <dgm:t>
        <a:bodyPr/>
        <a:lstStyle/>
        <a:p>
          <a:endParaRPr lang="en-US"/>
        </a:p>
      </dgm:t>
    </dgm:pt>
    <dgm:pt modelId="{B509A9C9-38A1-4E5E-B85A-A204249ABAD5}">
      <dgm:prSet phldrT="[Text]"/>
      <dgm:spPr/>
      <dgm:t>
        <a:bodyPr/>
        <a:lstStyle/>
        <a:p>
          <a:r>
            <a:rPr lang="en-US" b="1"/>
            <a:t>Education and Recognition</a:t>
          </a:r>
        </a:p>
      </dgm:t>
    </dgm:pt>
    <dgm:pt modelId="{ACF577F5-6B00-409F-989F-CFF0F77A1542}" type="parTrans" cxnId="{A175B333-6D93-4AB2-887B-C3CFCE00D10C}">
      <dgm:prSet/>
      <dgm:spPr/>
      <dgm:t>
        <a:bodyPr/>
        <a:lstStyle/>
        <a:p>
          <a:endParaRPr lang="en-US"/>
        </a:p>
      </dgm:t>
    </dgm:pt>
    <dgm:pt modelId="{F5B081C3-5D01-4E4D-AD92-0FD5B516E987}" type="sibTrans" cxnId="{A175B333-6D93-4AB2-887B-C3CFCE00D10C}">
      <dgm:prSet/>
      <dgm:spPr/>
      <dgm:t>
        <a:bodyPr/>
        <a:lstStyle/>
        <a:p>
          <a:endParaRPr lang="en-US"/>
        </a:p>
      </dgm:t>
    </dgm:pt>
    <dgm:pt modelId="{83F59011-9D2C-4F2A-A177-8AA15D3ADEB8}">
      <dgm:prSet phldrT="[Text]"/>
      <dgm:spPr/>
      <dgm:t>
        <a:bodyPr/>
        <a:lstStyle/>
        <a:p>
          <a:r>
            <a:rPr lang="en-US"/>
            <a:t>HBA Academy</a:t>
          </a:r>
        </a:p>
      </dgm:t>
    </dgm:pt>
    <dgm:pt modelId="{986F07AE-4523-4697-9BBB-0870CF91892D}" type="parTrans" cxnId="{3834C842-65A1-4E2F-9972-FCD3950AAACF}">
      <dgm:prSet/>
      <dgm:spPr/>
      <dgm:t>
        <a:bodyPr/>
        <a:lstStyle/>
        <a:p>
          <a:endParaRPr lang="en-US"/>
        </a:p>
      </dgm:t>
    </dgm:pt>
    <dgm:pt modelId="{8E8687AB-764C-48FA-91CA-FCDB026F8D60}" type="sibTrans" cxnId="{3834C842-65A1-4E2F-9972-FCD3950AAACF}">
      <dgm:prSet/>
      <dgm:spPr/>
      <dgm:t>
        <a:bodyPr/>
        <a:lstStyle/>
        <a:p>
          <a:endParaRPr lang="en-US"/>
        </a:p>
      </dgm:t>
    </dgm:pt>
    <dgm:pt modelId="{052CC441-EAA7-40D6-8906-75062964675E}">
      <dgm:prSet phldrT="[Text]"/>
      <dgm:spPr/>
      <dgm:t>
        <a:bodyPr/>
        <a:lstStyle/>
        <a:p>
          <a:r>
            <a:rPr lang="en-US" b="1"/>
            <a:t>Global Growth and Mentorship</a:t>
          </a:r>
        </a:p>
      </dgm:t>
    </dgm:pt>
    <dgm:pt modelId="{DF000944-2670-4280-A90F-422450CAE46E}" type="parTrans" cxnId="{C94B1985-3427-48F4-9652-44362EFF4220}">
      <dgm:prSet/>
      <dgm:spPr/>
      <dgm:t>
        <a:bodyPr/>
        <a:lstStyle/>
        <a:p>
          <a:endParaRPr lang="en-US"/>
        </a:p>
      </dgm:t>
    </dgm:pt>
    <dgm:pt modelId="{FED08023-0EEA-4C36-B20F-B9C149868A5C}" type="sibTrans" cxnId="{C94B1985-3427-48F4-9652-44362EFF4220}">
      <dgm:prSet/>
      <dgm:spPr/>
      <dgm:t>
        <a:bodyPr/>
        <a:lstStyle/>
        <a:p>
          <a:endParaRPr lang="en-US"/>
        </a:p>
      </dgm:t>
    </dgm:pt>
    <dgm:pt modelId="{83347B89-BEC6-4399-990F-82CB3B07A024}">
      <dgm:prSet phldrT="[Text]"/>
      <dgm:spPr/>
      <dgm:t>
        <a:bodyPr/>
        <a:lstStyle/>
        <a:p>
          <a:r>
            <a:rPr lang="en-US"/>
            <a:t>Senior executive support</a:t>
          </a:r>
        </a:p>
      </dgm:t>
    </dgm:pt>
    <dgm:pt modelId="{70B4A351-5B8C-4A2F-923C-941622B8869F}" type="parTrans" cxnId="{901A115A-BA6F-4DC7-8F13-5F35E7B31479}">
      <dgm:prSet/>
      <dgm:spPr/>
      <dgm:t>
        <a:bodyPr/>
        <a:lstStyle/>
        <a:p>
          <a:endParaRPr lang="en-US"/>
        </a:p>
      </dgm:t>
    </dgm:pt>
    <dgm:pt modelId="{E35890F0-C79D-48D2-8227-82761B642392}" type="sibTrans" cxnId="{901A115A-BA6F-4DC7-8F13-5F35E7B31479}">
      <dgm:prSet/>
      <dgm:spPr/>
      <dgm:t>
        <a:bodyPr/>
        <a:lstStyle/>
        <a:p>
          <a:endParaRPr lang="en-US"/>
        </a:p>
      </dgm:t>
    </dgm:pt>
    <dgm:pt modelId="{FC5358AF-1D08-4EB9-B5F7-2823875D5C08}">
      <dgm:prSet phldrT="[Text]"/>
      <dgm:spPr/>
      <dgm:t>
        <a:bodyPr/>
        <a:lstStyle/>
        <a:p>
          <a:r>
            <a:rPr lang="en-US" b="1"/>
            <a:t>Executive Leadership</a:t>
          </a:r>
        </a:p>
      </dgm:t>
    </dgm:pt>
    <dgm:pt modelId="{3E6D49C8-CA97-47BC-96EE-A3D148CCFF60}" type="parTrans" cxnId="{DC123029-99D2-4D72-A8F3-E40D69DC724D}">
      <dgm:prSet/>
      <dgm:spPr/>
      <dgm:t>
        <a:bodyPr/>
        <a:lstStyle/>
        <a:p>
          <a:endParaRPr lang="en-US"/>
        </a:p>
      </dgm:t>
    </dgm:pt>
    <dgm:pt modelId="{82AE2BA3-1C90-4EBC-87DC-1C3C4152B05B}" type="sibTrans" cxnId="{DC123029-99D2-4D72-A8F3-E40D69DC724D}">
      <dgm:prSet/>
      <dgm:spPr/>
      <dgm:t>
        <a:bodyPr/>
        <a:lstStyle/>
        <a:p>
          <a:endParaRPr lang="en-US"/>
        </a:p>
      </dgm:t>
    </dgm:pt>
    <dgm:pt modelId="{58A4E0D3-D59F-4E5D-807C-E134F1B45CF4}">
      <dgm:prSet phldrT="[Text]"/>
      <dgm:spPr/>
      <dgm:t>
        <a:bodyPr/>
        <a:lstStyle/>
        <a:p>
          <a:r>
            <a:rPr lang="en-US"/>
            <a:t>Global expansion</a:t>
          </a:r>
        </a:p>
      </dgm:t>
    </dgm:pt>
    <dgm:pt modelId="{FC4D6EDF-155D-42D7-A3DF-4DE1BCCC0176}" type="parTrans" cxnId="{A92FBBBD-10E5-4F4B-9AF2-8CB524DA3040}">
      <dgm:prSet/>
      <dgm:spPr/>
      <dgm:t>
        <a:bodyPr/>
        <a:lstStyle/>
        <a:p>
          <a:endParaRPr lang="en-US"/>
        </a:p>
      </dgm:t>
    </dgm:pt>
    <dgm:pt modelId="{BE6C57FF-D08D-4182-AB2D-EEFFB6ACED71}" type="sibTrans" cxnId="{A92FBBBD-10E5-4F4B-9AF2-8CB524DA3040}">
      <dgm:prSet/>
      <dgm:spPr/>
      <dgm:t>
        <a:bodyPr/>
        <a:lstStyle/>
        <a:p>
          <a:endParaRPr lang="en-US"/>
        </a:p>
      </dgm:t>
    </dgm:pt>
    <dgm:pt modelId="{12DA3F60-4DC8-4F09-9A99-A7519DC1DD73}">
      <dgm:prSet phldrT="[Text]"/>
      <dgm:spPr/>
      <dgm:t>
        <a:bodyPr/>
        <a:lstStyle/>
        <a:p>
          <a:r>
            <a:rPr lang="en-US"/>
            <a:t>Think Tank Expansion</a:t>
          </a:r>
        </a:p>
      </dgm:t>
    </dgm:pt>
    <dgm:pt modelId="{F9021F0C-9406-400A-8AB6-CDAAA8F2B364}" type="parTrans" cxnId="{4CCED36A-5C8A-45B3-882B-65C67D54525C}">
      <dgm:prSet/>
      <dgm:spPr/>
      <dgm:t>
        <a:bodyPr/>
        <a:lstStyle/>
        <a:p>
          <a:endParaRPr lang="en-US"/>
        </a:p>
      </dgm:t>
    </dgm:pt>
    <dgm:pt modelId="{FB16A8E5-BE28-4EB8-85C9-629AC9BF5BC0}" type="sibTrans" cxnId="{4CCED36A-5C8A-45B3-882B-65C67D54525C}">
      <dgm:prSet/>
      <dgm:spPr/>
      <dgm:t>
        <a:bodyPr/>
        <a:lstStyle/>
        <a:p>
          <a:endParaRPr lang="en-US"/>
        </a:p>
      </dgm:t>
    </dgm:pt>
    <dgm:pt modelId="{0BE4EF47-C88E-4944-80A8-287DCDD999B7}">
      <dgm:prSet phldrT="[Text]"/>
      <dgm:spPr/>
      <dgm:t>
        <a:bodyPr/>
        <a:lstStyle/>
        <a:p>
          <a:r>
            <a:rPr lang="en-US"/>
            <a:t>Awards and events</a:t>
          </a:r>
        </a:p>
      </dgm:t>
    </dgm:pt>
    <dgm:pt modelId="{D749848C-804F-4DF9-AD46-438C2CF54FE1}" type="parTrans" cxnId="{501BD238-AB8C-4B7F-9932-59FBDE021589}">
      <dgm:prSet/>
      <dgm:spPr/>
      <dgm:t>
        <a:bodyPr/>
        <a:lstStyle/>
        <a:p>
          <a:endParaRPr lang="en-US"/>
        </a:p>
      </dgm:t>
    </dgm:pt>
    <dgm:pt modelId="{71011F17-82EB-4FBA-B6EF-244100D172F7}" type="sibTrans" cxnId="{501BD238-AB8C-4B7F-9932-59FBDE021589}">
      <dgm:prSet/>
      <dgm:spPr/>
      <dgm:t>
        <a:bodyPr/>
        <a:lstStyle/>
        <a:p>
          <a:endParaRPr lang="en-US"/>
        </a:p>
      </dgm:t>
    </dgm:pt>
    <dgm:pt modelId="{0025B6DD-B7CC-4DDF-A56C-7DBD3CC9E8D7}">
      <dgm:prSet phldrT="[Text]"/>
      <dgm:spPr/>
      <dgm:t>
        <a:bodyPr/>
        <a:lstStyle/>
        <a:p>
          <a:r>
            <a:rPr lang="en-US"/>
            <a:t>Mentoring program</a:t>
          </a:r>
        </a:p>
      </dgm:t>
    </dgm:pt>
    <dgm:pt modelId="{72B786BB-7402-4B4B-83C6-A24BD3D8C67C}" type="parTrans" cxnId="{90E763F6-65B5-4EFC-A448-D87A8490D507}">
      <dgm:prSet/>
      <dgm:spPr/>
      <dgm:t>
        <a:bodyPr/>
        <a:lstStyle/>
        <a:p>
          <a:endParaRPr lang="en-US"/>
        </a:p>
      </dgm:t>
    </dgm:pt>
    <dgm:pt modelId="{57E19DFE-5698-451E-9B5B-C915FD6A08BE}" type="sibTrans" cxnId="{90E763F6-65B5-4EFC-A448-D87A8490D507}">
      <dgm:prSet/>
      <dgm:spPr/>
      <dgm:t>
        <a:bodyPr/>
        <a:lstStyle/>
        <a:p>
          <a:endParaRPr lang="en-US"/>
        </a:p>
      </dgm:t>
    </dgm:pt>
    <dgm:pt modelId="{FFA0F85D-6603-4D84-907D-C901D8B857A0}">
      <dgm:prSet phldrT="[Text]"/>
      <dgm:spPr/>
      <dgm:t>
        <a:bodyPr/>
        <a:lstStyle/>
        <a:p>
          <a:r>
            <a:rPr lang="en-US"/>
            <a:t>Career growth initiatives</a:t>
          </a:r>
        </a:p>
      </dgm:t>
    </dgm:pt>
    <dgm:pt modelId="{0E112169-702F-4C10-A607-89A833C1EE15}" type="parTrans" cxnId="{BD1374DE-BE4C-4B2A-9F7B-B2C54F457387}">
      <dgm:prSet/>
      <dgm:spPr/>
      <dgm:t>
        <a:bodyPr/>
        <a:lstStyle/>
        <a:p>
          <a:endParaRPr lang="en-US"/>
        </a:p>
      </dgm:t>
    </dgm:pt>
    <dgm:pt modelId="{52CA1231-BC97-425F-B212-48719E182417}" type="sibTrans" cxnId="{BD1374DE-BE4C-4B2A-9F7B-B2C54F457387}">
      <dgm:prSet/>
      <dgm:spPr/>
      <dgm:t>
        <a:bodyPr/>
        <a:lstStyle/>
        <a:p>
          <a:endParaRPr lang="en-US"/>
        </a:p>
      </dgm:t>
    </dgm:pt>
    <dgm:pt modelId="{FEFB53E9-773F-4B32-AA3C-C78B5D6F9D53}" type="pres">
      <dgm:prSet presAssocID="{45CD0A9D-1DE4-4631-806D-41C854276569}" presName="Name0" presStyleCnt="0">
        <dgm:presLayoutVars>
          <dgm:dir/>
          <dgm:animLvl val="lvl"/>
          <dgm:resizeHandles val="exact"/>
        </dgm:presLayoutVars>
      </dgm:prSet>
      <dgm:spPr/>
    </dgm:pt>
    <dgm:pt modelId="{6D854BD4-32D1-4BD6-A617-7AF50A4A1AD7}" type="pres">
      <dgm:prSet presAssocID="{E106603B-3E4F-4BE3-B705-53B8E6C50636}" presName="composite" presStyleCnt="0"/>
      <dgm:spPr/>
    </dgm:pt>
    <dgm:pt modelId="{05416BBC-3F62-4D78-9ACF-95B022EAB327}" type="pres">
      <dgm:prSet presAssocID="{E106603B-3E4F-4BE3-B705-53B8E6C50636}" presName="parTx" presStyleLbl="alignNode1" presStyleIdx="0" presStyleCnt="4">
        <dgm:presLayoutVars>
          <dgm:chMax val="0"/>
          <dgm:chPref val="0"/>
          <dgm:bulletEnabled val="1"/>
        </dgm:presLayoutVars>
      </dgm:prSet>
      <dgm:spPr/>
    </dgm:pt>
    <dgm:pt modelId="{9CADB6C1-71DD-420C-A6C3-0C5941FF50DC}" type="pres">
      <dgm:prSet presAssocID="{E106603B-3E4F-4BE3-B705-53B8E6C50636}" presName="desTx" presStyleLbl="alignAccFollowNode1" presStyleIdx="0" presStyleCnt="4">
        <dgm:presLayoutVars>
          <dgm:bulletEnabled val="1"/>
        </dgm:presLayoutVars>
      </dgm:prSet>
      <dgm:spPr/>
    </dgm:pt>
    <dgm:pt modelId="{03612221-07F5-499F-9782-ADB0DAAA215F}" type="pres">
      <dgm:prSet presAssocID="{33C27125-1D2B-4451-BAAC-BEC5F307C752}" presName="space" presStyleCnt="0"/>
      <dgm:spPr/>
    </dgm:pt>
    <dgm:pt modelId="{75730811-CD79-4793-BDA5-AA153FC7F6BC}" type="pres">
      <dgm:prSet presAssocID="{B509A9C9-38A1-4E5E-B85A-A204249ABAD5}" presName="composite" presStyleCnt="0"/>
      <dgm:spPr/>
    </dgm:pt>
    <dgm:pt modelId="{B2DB9937-BB75-4DCA-8954-F8E1CA612EE6}" type="pres">
      <dgm:prSet presAssocID="{B509A9C9-38A1-4E5E-B85A-A204249ABAD5}" presName="parTx" presStyleLbl="alignNode1" presStyleIdx="1" presStyleCnt="4">
        <dgm:presLayoutVars>
          <dgm:chMax val="0"/>
          <dgm:chPref val="0"/>
          <dgm:bulletEnabled val="1"/>
        </dgm:presLayoutVars>
      </dgm:prSet>
      <dgm:spPr/>
    </dgm:pt>
    <dgm:pt modelId="{4772D9BD-D412-4965-B1F5-7A85ECBCDCC8}" type="pres">
      <dgm:prSet presAssocID="{B509A9C9-38A1-4E5E-B85A-A204249ABAD5}" presName="desTx" presStyleLbl="alignAccFollowNode1" presStyleIdx="1" presStyleCnt="4">
        <dgm:presLayoutVars>
          <dgm:bulletEnabled val="1"/>
        </dgm:presLayoutVars>
      </dgm:prSet>
      <dgm:spPr/>
    </dgm:pt>
    <dgm:pt modelId="{2EC5FE7D-9C21-4E51-B5B0-E83D598FF452}" type="pres">
      <dgm:prSet presAssocID="{F5B081C3-5D01-4E4D-AD92-0FD5B516E987}" presName="space" presStyleCnt="0"/>
      <dgm:spPr/>
    </dgm:pt>
    <dgm:pt modelId="{109E2129-0ED6-4A73-A958-C72A4FD3E19D}" type="pres">
      <dgm:prSet presAssocID="{052CC441-EAA7-40D6-8906-75062964675E}" presName="composite" presStyleCnt="0"/>
      <dgm:spPr/>
    </dgm:pt>
    <dgm:pt modelId="{D517E154-8A8E-41FB-BD9C-9BBE6FE5C028}" type="pres">
      <dgm:prSet presAssocID="{052CC441-EAA7-40D6-8906-75062964675E}" presName="parTx" presStyleLbl="alignNode1" presStyleIdx="2" presStyleCnt="4">
        <dgm:presLayoutVars>
          <dgm:chMax val="0"/>
          <dgm:chPref val="0"/>
          <dgm:bulletEnabled val="1"/>
        </dgm:presLayoutVars>
      </dgm:prSet>
      <dgm:spPr/>
    </dgm:pt>
    <dgm:pt modelId="{83D986ED-EF14-4CF3-8B3C-F6B5426F7F5E}" type="pres">
      <dgm:prSet presAssocID="{052CC441-EAA7-40D6-8906-75062964675E}" presName="desTx" presStyleLbl="alignAccFollowNode1" presStyleIdx="2" presStyleCnt="4">
        <dgm:presLayoutVars>
          <dgm:bulletEnabled val="1"/>
        </dgm:presLayoutVars>
      </dgm:prSet>
      <dgm:spPr/>
    </dgm:pt>
    <dgm:pt modelId="{85A228FC-F3AD-4789-BCCA-5A1BE7DFACAB}" type="pres">
      <dgm:prSet presAssocID="{FED08023-0EEA-4C36-B20F-B9C149868A5C}" presName="space" presStyleCnt="0"/>
      <dgm:spPr/>
    </dgm:pt>
    <dgm:pt modelId="{6C1FC4FB-1EA9-4B00-B909-03F990608831}" type="pres">
      <dgm:prSet presAssocID="{FC5358AF-1D08-4EB9-B5F7-2823875D5C08}" presName="composite" presStyleCnt="0"/>
      <dgm:spPr/>
    </dgm:pt>
    <dgm:pt modelId="{E6F92097-A8C1-4450-B371-4357A34EEAC6}" type="pres">
      <dgm:prSet presAssocID="{FC5358AF-1D08-4EB9-B5F7-2823875D5C08}" presName="parTx" presStyleLbl="alignNode1" presStyleIdx="3" presStyleCnt="4">
        <dgm:presLayoutVars>
          <dgm:chMax val="0"/>
          <dgm:chPref val="0"/>
          <dgm:bulletEnabled val="1"/>
        </dgm:presLayoutVars>
      </dgm:prSet>
      <dgm:spPr/>
    </dgm:pt>
    <dgm:pt modelId="{1C30BA0C-F5F3-48B8-A1BF-C33F45A892E6}" type="pres">
      <dgm:prSet presAssocID="{FC5358AF-1D08-4EB9-B5F7-2823875D5C08}" presName="desTx" presStyleLbl="alignAccFollowNode1" presStyleIdx="3" presStyleCnt="4">
        <dgm:presLayoutVars>
          <dgm:bulletEnabled val="1"/>
        </dgm:presLayoutVars>
      </dgm:prSet>
      <dgm:spPr/>
    </dgm:pt>
  </dgm:ptLst>
  <dgm:cxnLst>
    <dgm:cxn modelId="{82934F1F-D118-4571-8C94-82EA6C001EE4}" type="presOf" srcId="{45CD0A9D-1DE4-4631-806D-41C854276569}" destId="{FEFB53E9-773F-4B32-AA3C-C78B5D6F9D53}" srcOrd="0" destOrd="0" presId="urn:microsoft.com/office/officeart/2005/8/layout/hList1"/>
    <dgm:cxn modelId="{DC123029-99D2-4D72-A8F3-E40D69DC724D}" srcId="{45CD0A9D-1DE4-4631-806D-41C854276569}" destId="{FC5358AF-1D08-4EB9-B5F7-2823875D5C08}" srcOrd="3" destOrd="0" parTransId="{3E6D49C8-CA97-47BC-96EE-A3D148CCFF60}" sibTransId="{82AE2BA3-1C90-4EBC-87DC-1C3C4152B05B}"/>
    <dgm:cxn modelId="{8CB0902F-D87D-48AC-BF23-D80EF8A6AD90}" type="presOf" srcId="{0025B6DD-B7CC-4DDF-A56C-7DBD3CC9E8D7}" destId="{83D986ED-EF14-4CF3-8B3C-F6B5426F7F5E}" srcOrd="0" destOrd="1" presId="urn:microsoft.com/office/officeart/2005/8/layout/hList1"/>
    <dgm:cxn modelId="{A175B333-6D93-4AB2-887B-C3CFCE00D10C}" srcId="{45CD0A9D-1DE4-4631-806D-41C854276569}" destId="{B509A9C9-38A1-4E5E-B85A-A204249ABAD5}" srcOrd="1" destOrd="0" parTransId="{ACF577F5-6B00-409F-989F-CFF0F77A1542}" sibTransId="{F5B081C3-5D01-4E4D-AD92-0FD5B516E987}"/>
    <dgm:cxn modelId="{F28CD933-AAD5-4174-97EC-4C30D1856FC2}" srcId="{45CD0A9D-1DE4-4631-806D-41C854276569}" destId="{E106603B-3E4F-4BE3-B705-53B8E6C50636}" srcOrd="0" destOrd="0" parTransId="{D0D7D633-BF4B-4C99-BF61-000B17C5A904}" sibTransId="{33C27125-1D2B-4451-BAAC-BEC5F307C752}"/>
    <dgm:cxn modelId="{501BD238-AB8C-4B7F-9932-59FBDE021589}" srcId="{B509A9C9-38A1-4E5E-B85A-A204249ABAD5}" destId="{0BE4EF47-C88E-4944-80A8-287DCDD999B7}" srcOrd="1" destOrd="0" parTransId="{D749848C-804F-4DF9-AD46-438C2CF54FE1}" sibTransId="{71011F17-82EB-4FBA-B6EF-244100D172F7}"/>
    <dgm:cxn modelId="{4C96105C-DD12-4D90-B176-06139531A40B}" type="presOf" srcId="{FC5358AF-1D08-4EB9-B5F7-2823875D5C08}" destId="{E6F92097-A8C1-4450-B371-4357A34EEAC6}" srcOrd="0" destOrd="0" presId="urn:microsoft.com/office/officeart/2005/8/layout/hList1"/>
    <dgm:cxn modelId="{4ABCD35D-74E4-4893-BEAD-F67A36AAD3F0}" type="presOf" srcId="{B509A9C9-38A1-4E5E-B85A-A204249ABAD5}" destId="{B2DB9937-BB75-4DCA-8954-F8E1CA612EE6}" srcOrd="0" destOrd="0" presId="urn:microsoft.com/office/officeart/2005/8/layout/hList1"/>
    <dgm:cxn modelId="{3834C842-65A1-4E2F-9972-FCD3950AAACF}" srcId="{B509A9C9-38A1-4E5E-B85A-A204249ABAD5}" destId="{83F59011-9D2C-4F2A-A177-8AA15D3ADEB8}" srcOrd="0" destOrd="0" parTransId="{986F07AE-4523-4697-9BBB-0870CF91892D}" sibTransId="{8E8687AB-764C-48FA-91CA-FCDB026F8D60}"/>
    <dgm:cxn modelId="{E60C6864-2828-4F97-B319-0E9A9205E0E0}" type="presOf" srcId="{E106603B-3E4F-4BE3-B705-53B8E6C50636}" destId="{05416BBC-3F62-4D78-9ACF-95B022EAB327}" srcOrd="0" destOrd="0" presId="urn:microsoft.com/office/officeart/2005/8/layout/hList1"/>
    <dgm:cxn modelId="{3E7F1E68-640A-4C18-A4FC-33E271CC74A1}" type="presOf" srcId="{FFA0F85D-6603-4D84-907D-C901D8B857A0}" destId="{1C30BA0C-F5F3-48B8-A1BF-C33F45A892E6}" srcOrd="0" destOrd="1" presId="urn:microsoft.com/office/officeart/2005/8/layout/hList1"/>
    <dgm:cxn modelId="{9695C069-71DF-49B6-8281-31CDD5813660}" type="presOf" srcId="{58A4E0D3-D59F-4E5D-807C-E134F1B45CF4}" destId="{83D986ED-EF14-4CF3-8B3C-F6B5426F7F5E}" srcOrd="0" destOrd="0" presId="urn:microsoft.com/office/officeart/2005/8/layout/hList1"/>
    <dgm:cxn modelId="{4CCED36A-5C8A-45B3-882B-65C67D54525C}" srcId="{E106603B-3E4F-4BE3-B705-53B8E6C50636}" destId="{12DA3F60-4DC8-4F09-9A99-A7519DC1DD73}" srcOrd="1" destOrd="0" parTransId="{F9021F0C-9406-400A-8AB6-CDAAA8F2B364}" sibTransId="{FB16A8E5-BE28-4EB8-85C9-629AC9BF5BC0}"/>
    <dgm:cxn modelId="{901A115A-BA6F-4DC7-8F13-5F35E7B31479}" srcId="{FC5358AF-1D08-4EB9-B5F7-2823875D5C08}" destId="{83347B89-BEC6-4399-990F-82CB3B07A024}" srcOrd="0" destOrd="0" parTransId="{70B4A351-5B8C-4A2F-923C-941622B8869F}" sibTransId="{E35890F0-C79D-48D2-8227-82761B642392}"/>
    <dgm:cxn modelId="{C94B1985-3427-48F4-9652-44362EFF4220}" srcId="{45CD0A9D-1DE4-4631-806D-41C854276569}" destId="{052CC441-EAA7-40D6-8906-75062964675E}" srcOrd="2" destOrd="0" parTransId="{DF000944-2670-4280-A90F-422450CAE46E}" sibTransId="{FED08023-0EEA-4C36-B20F-B9C149868A5C}"/>
    <dgm:cxn modelId="{E38CC985-B4CD-49A9-B415-F553B8375EA5}" type="presOf" srcId="{5D3EB66B-2A91-4701-AE95-6D3C4BAC0F93}" destId="{9CADB6C1-71DD-420C-A6C3-0C5941FF50DC}" srcOrd="0" destOrd="0" presId="urn:microsoft.com/office/officeart/2005/8/layout/hList1"/>
    <dgm:cxn modelId="{055F4093-36F7-4A84-9590-C861779938BA}" type="presOf" srcId="{12DA3F60-4DC8-4F09-9A99-A7519DC1DD73}" destId="{9CADB6C1-71DD-420C-A6C3-0C5941FF50DC}" srcOrd="0" destOrd="1" presId="urn:microsoft.com/office/officeart/2005/8/layout/hList1"/>
    <dgm:cxn modelId="{A92FBBBD-10E5-4F4B-9AF2-8CB524DA3040}" srcId="{052CC441-EAA7-40D6-8906-75062964675E}" destId="{58A4E0D3-D59F-4E5D-807C-E134F1B45CF4}" srcOrd="0" destOrd="0" parTransId="{FC4D6EDF-155D-42D7-A3DF-4DE1BCCC0176}" sibTransId="{BE6C57FF-D08D-4182-AB2D-EEFFB6ACED71}"/>
    <dgm:cxn modelId="{3E9FC4BF-1A17-46A5-8575-B58D8F66019D}" type="presOf" srcId="{0BE4EF47-C88E-4944-80A8-287DCDD999B7}" destId="{4772D9BD-D412-4965-B1F5-7A85ECBCDCC8}" srcOrd="0" destOrd="1" presId="urn:microsoft.com/office/officeart/2005/8/layout/hList1"/>
    <dgm:cxn modelId="{BD1374DE-BE4C-4B2A-9F7B-B2C54F457387}" srcId="{FC5358AF-1D08-4EB9-B5F7-2823875D5C08}" destId="{FFA0F85D-6603-4D84-907D-C901D8B857A0}" srcOrd="1" destOrd="0" parTransId="{0E112169-702F-4C10-A607-89A833C1EE15}" sibTransId="{52CA1231-BC97-425F-B212-48719E182417}"/>
    <dgm:cxn modelId="{AF659AE0-7F13-4F1A-AF84-6A9AF3D503FD}" type="presOf" srcId="{052CC441-EAA7-40D6-8906-75062964675E}" destId="{D517E154-8A8E-41FB-BD9C-9BBE6FE5C028}" srcOrd="0" destOrd="0" presId="urn:microsoft.com/office/officeart/2005/8/layout/hList1"/>
    <dgm:cxn modelId="{E722C3E9-7AAE-422C-905E-700C15D5D378}" type="presOf" srcId="{83F59011-9D2C-4F2A-A177-8AA15D3ADEB8}" destId="{4772D9BD-D412-4965-B1F5-7A85ECBCDCC8}" srcOrd="0" destOrd="0" presId="urn:microsoft.com/office/officeart/2005/8/layout/hList1"/>
    <dgm:cxn modelId="{104216F1-FBB5-42FA-ABD0-F9115550E8AB}" srcId="{E106603B-3E4F-4BE3-B705-53B8E6C50636}" destId="{5D3EB66B-2A91-4701-AE95-6D3C4BAC0F93}" srcOrd="0" destOrd="0" parTransId="{9B8BE2E7-DA45-4512-9253-BFE4C1ED316D}" sibTransId="{6DA7F57A-7CA7-42A5-B61A-C6C57EF4C7EC}"/>
    <dgm:cxn modelId="{1EA50CF4-C43D-4E08-B098-313A1A548A58}" type="presOf" srcId="{83347B89-BEC6-4399-990F-82CB3B07A024}" destId="{1C30BA0C-F5F3-48B8-A1BF-C33F45A892E6}" srcOrd="0" destOrd="0" presId="urn:microsoft.com/office/officeart/2005/8/layout/hList1"/>
    <dgm:cxn modelId="{90E763F6-65B5-4EFC-A448-D87A8490D507}" srcId="{052CC441-EAA7-40D6-8906-75062964675E}" destId="{0025B6DD-B7CC-4DDF-A56C-7DBD3CC9E8D7}" srcOrd="1" destOrd="0" parTransId="{72B786BB-7402-4B4B-83C6-A24BD3D8C67C}" sibTransId="{57E19DFE-5698-451E-9B5B-C915FD6A08BE}"/>
    <dgm:cxn modelId="{DFDC1AC0-9EE4-44A8-BB52-32B58A04B591}" type="presParOf" srcId="{FEFB53E9-773F-4B32-AA3C-C78B5D6F9D53}" destId="{6D854BD4-32D1-4BD6-A617-7AF50A4A1AD7}" srcOrd="0" destOrd="0" presId="urn:microsoft.com/office/officeart/2005/8/layout/hList1"/>
    <dgm:cxn modelId="{8C6C40E1-8019-4F4E-B119-7C90884B9E08}" type="presParOf" srcId="{6D854BD4-32D1-4BD6-A617-7AF50A4A1AD7}" destId="{05416BBC-3F62-4D78-9ACF-95B022EAB327}" srcOrd="0" destOrd="0" presId="urn:microsoft.com/office/officeart/2005/8/layout/hList1"/>
    <dgm:cxn modelId="{86EC4AC7-B0C7-4FE6-98F3-8B33BCB6DFE3}" type="presParOf" srcId="{6D854BD4-32D1-4BD6-A617-7AF50A4A1AD7}" destId="{9CADB6C1-71DD-420C-A6C3-0C5941FF50DC}" srcOrd="1" destOrd="0" presId="urn:microsoft.com/office/officeart/2005/8/layout/hList1"/>
    <dgm:cxn modelId="{DAA8FC42-835E-485C-B2DE-A36CF9D75A52}" type="presParOf" srcId="{FEFB53E9-773F-4B32-AA3C-C78B5D6F9D53}" destId="{03612221-07F5-499F-9782-ADB0DAAA215F}" srcOrd="1" destOrd="0" presId="urn:microsoft.com/office/officeart/2005/8/layout/hList1"/>
    <dgm:cxn modelId="{6D036101-03E7-4DEE-9786-7FBCF150B3BD}" type="presParOf" srcId="{FEFB53E9-773F-4B32-AA3C-C78B5D6F9D53}" destId="{75730811-CD79-4793-BDA5-AA153FC7F6BC}" srcOrd="2" destOrd="0" presId="urn:microsoft.com/office/officeart/2005/8/layout/hList1"/>
    <dgm:cxn modelId="{B79766DB-97A6-48DF-8863-924FC2DBFEDC}" type="presParOf" srcId="{75730811-CD79-4793-BDA5-AA153FC7F6BC}" destId="{B2DB9937-BB75-4DCA-8954-F8E1CA612EE6}" srcOrd="0" destOrd="0" presId="urn:microsoft.com/office/officeart/2005/8/layout/hList1"/>
    <dgm:cxn modelId="{C70D53B4-0013-41FA-8EBB-412844F90838}" type="presParOf" srcId="{75730811-CD79-4793-BDA5-AA153FC7F6BC}" destId="{4772D9BD-D412-4965-B1F5-7A85ECBCDCC8}" srcOrd="1" destOrd="0" presId="urn:microsoft.com/office/officeart/2005/8/layout/hList1"/>
    <dgm:cxn modelId="{850C69B1-D7E6-4760-A042-3BF2AC7C911A}" type="presParOf" srcId="{FEFB53E9-773F-4B32-AA3C-C78B5D6F9D53}" destId="{2EC5FE7D-9C21-4E51-B5B0-E83D598FF452}" srcOrd="3" destOrd="0" presId="urn:microsoft.com/office/officeart/2005/8/layout/hList1"/>
    <dgm:cxn modelId="{D25BE1EB-C3BB-4843-84B7-8C99E63F07FF}" type="presParOf" srcId="{FEFB53E9-773F-4B32-AA3C-C78B5D6F9D53}" destId="{109E2129-0ED6-4A73-A958-C72A4FD3E19D}" srcOrd="4" destOrd="0" presId="urn:microsoft.com/office/officeart/2005/8/layout/hList1"/>
    <dgm:cxn modelId="{68E339D1-2067-4A9C-98DA-48A86572B94C}" type="presParOf" srcId="{109E2129-0ED6-4A73-A958-C72A4FD3E19D}" destId="{D517E154-8A8E-41FB-BD9C-9BBE6FE5C028}" srcOrd="0" destOrd="0" presId="urn:microsoft.com/office/officeart/2005/8/layout/hList1"/>
    <dgm:cxn modelId="{D9DBA642-45EF-4016-8CBE-8C3B9EAB7216}" type="presParOf" srcId="{109E2129-0ED6-4A73-A958-C72A4FD3E19D}" destId="{83D986ED-EF14-4CF3-8B3C-F6B5426F7F5E}" srcOrd="1" destOrd="0" presId="urn:microsoft.com/office/officeart/2005/8/layout/hList1"/>
    <dgm:cxn modelId="{EA2E6BBD-0F20-4DA0-8CAC-81C6CF59DCCC}" type="presParOf" srcId="{FEFB53E9-773F-4B32-AA3C-C78B5D6F9D53}" destId="{85A228FC-F3AD-4789-BCCA-5A1BE7DFACAB}" srcOrd="5" destOrd="0" presId="urn:microsoft.com/office/officeart/2005/8/layout/hList1"/>
    <dgm:cxn modelId="{9E55103E-424B-4C9C-B903-C2790AD673BE}" type="presParOf" srcId="{FEFB53E9-773F-4B32-AA3C-C78B5D6F9D53}" destId="{6C1FC4FB-1EA9-4B00-B909-03F990608831}" srcOrd="6" destOrd="0" presId="urn:microsoft.com/office/officeart/2005/8/layout/hList1"/>
    <dgm:cxn modelId="{02322054-827A-4201-B952-CD17A19896CA}" type="presParOf" srcId="{6C1FC4FB-1EA9-4B00-B909-03F990608831}" destId="{E6F92097-A8C1-4450-B371-4357A34EEAC6}" srcOrd="0" destOrd="0" presId="urn:microsoft.com/office/officeart/2005/8/layout/hList1"/>
    <dgm:cxn modelId="{53AD854D-37FD-4287-BBA7-758E5B424BF9}" type="presParOf" srcId="{6C1FC4FB-1EA9-4B00-B909-03F990608831}" destId="{1C30BA0C-F5F3-48B8-A1BF-C33F45A892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DEA595-DE9B-4981-9529-6000D72524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8E0AF19-3D9E-4F40-9EC2-551E14C7FCCF}">
      <dgm:prSet phldrT="[Text]"/>
      <dgm:spPr/>
      <dgm:t>
        <a:bodyPr/>
        <a:lstStyle/>
        <a:p>
          <a:r>
            <a:rPr lang="en-US"/>
            <a:t>21,000+ Members</a:t>
          </a:r>
        </a:p>
      </dgm:t>
    </dgm:pt>
    <dgm:pt modelId="{5366B133-C705-42E2-B4DD-FDB1C7DFACD8}" type="parTrans" cxnId="{BDCA4193-4FBA-42B2-B52B-9D8B1FC35084}">
      <dgm:prSet/>
      <dgm:spPr/>
      <dgm:t>
        <a:bodyPr/>
        <a:lstStyle/>
        <a:p>
          <a:endParaRPr lang="en-US"/>
        </a:p>
      </dgm:t>
    </dgm:pt>
    <dgm:pt modelId="{873B185A-EF73-4AB7-920A-89CA030C660D}" type="sibTrans" cxnId="{BDCA4193-4FBA-42B2-B52B-9D8B1FC35084}">
      <dgm:prSet/>
      <dgm:spPr/>
      <dgm:t>
        <a:bodyPr/>
        <a:lstStyle/>
        <a:p>
          <a:endParaRPr lang="en-US"/>
        </a:p>
      </dgm:t>
    </dgm:pt>
    <dgm:pt modelId="{2AF23E6E-A58B-4AB8-B76B-F3E1AAEBF253}">
      <dgm:prSet phldrT="[Text]"/>
      <dgm:spPr/>
      <dgm:t>
        <a:bodyPr/>
        <a:lstStyle/>
        <a:p>
          <a:r>
            <a:rPr lang="en-US"/>
            <a:t>1,069 Companies Represented</a:t>
          </a:r>
        </a:p>
      </dgm:t>
    </dgm:pt>
    <dgm:pt modelId="{B9A5BB02-665F-4DF8-A4CA-DD4D6DC6ED18}" type="parTrans" cxnId="{CCC1F9D3-461F-44AF-AD4A-DFA1A61A3508}">
      <dgm:prSet/>
      <dgm:spPr/>
      <dgm:t>
        <a:bodyPr/>
        <a:lstStyle/>
        <a:p>
          <a:endParaRPr lang="en-US"/>
        </a:p>
      </dgm:t>
    </dgm:pt>
    <dgm:pt modelId="{B3E592D7-CDEC-486D-BC38-9ABB2F2EB2E4}" type="sibTrans" cxnId="{CCC1F9D3-461F-44AF-AD4A-DFA1A61A3508}">
      <dgm:prSet/>
      <dgm:spPr/>
      <dgm:t>
        <a:bodyPr/>
        <a:lstStyle/>
        <a:p>
          <a:endParaRPr lang="en-US"/>
        </a:p>
      </dgm:t>
    </dgm:pt>
    <dgm:pt modelId="{5A2F7C46-0CC1-4405-82A3-51C052B6E2D1}">
      <dgm:prSet phldrT="[Text]"/>
      <dgm:spPr/>
      <dgm:t>
        <a:bodyPr/>
        <a:lstStyle/>
        <a:p>
          <a:r>
            <a:rPr lang="en-US"/>
            <a:t>75 Countries</a:t>
          </a:r>
        </a:p>
      </dgm:t>
    </dgm:pt>
    <dgm:pt modelId="{3B538FD2-CCE0-4134-9597-B251CBBB7FB5}" type="parTrans" cxnId="{11E89BBE-50F2-4902-967B-5602934B9594}">
      <dgm:prSet/>
      <dgm:spPr/>
      <dgm:t>
        <a:bodyPr/>
        <a:lstStyle/>
        <a:p>
          <a:endParaRPr lang="en-US"/>
        </a:p>
      </dgm:t>
    </dgm:pt>
    <dgm:pt modelId="{3B24D20D-C5F4-4647-BAF2-33274D43FE59}" type="sibTrans" cxnId="{11E89BBE-50F2-4902-967B-5602934B9594}">
      <dgm:prSet/>
      <dgm:spPr/>
      <dgm:t>
        <a:bodyPr/>
        <a:lstStyle/>
        <a:p>
          <a:endParaRPr lang="en-US"/>
        </a:p>
      </dgm:t>
    </dgm:pt>
    <dgm:pt modelId="{5A2616F7-DBCE-4345-87CB-1DA365A77291}">
      <dgm:prSet phldrT="[Text]"/>
      <dgm:spPr/>
      <dgm:t>
        <a:bodyPr/>
        <a:lstStyle/>
        <a:p>
          <a:r>
            <a:rPr lang="en-US"/>
            <a:t>154 Corporate Partners</a:t>
          </a:r>
        </a:p>
      </dgm:t>
    </dgm:pt>
    <dgm:pt modelId="{0FDAF336-AF29-4F21-8B4D-381D2394C702}" type="parTrans" cxnId="{4D42FB47-278E-4382-93AE-27E69D731BD2}">
      <dgm:prSet/>
      <dgm:spPr/>
      <dgm:t>
        <a:bodyPr/>
        <a:lstStyle/>
        <a:p>
          <a:endParaRPr lang="en-US"/>
        </a:p>
      </dgm:t>
    </dgm:pt>
    <dgm:pt modelId="{112E6260-4AC4-4545-8820-CE0F670216FF}" type="sibTrans" cxnId="{4D42FB47-278E-4382-93AE-27E69D731BD2}">
      <dgm:prSet/>
      <dgm:spPr/>
      <dgm:t>
        <a:bodyPr/>
        <a:lstStyle/>
        <a:p>
          <a:endParaRPr lang="en-US"/>
        </a:p>
      </dgm:t>
    </dgm:pt>
    <dgm:pt modelId="{9753CA94-EC0A-4CF5-8193-DAA979767496}">
      <dgm:prSet phldrT="[Text]"/>
      <dgm:spPr/>
      <dgm:t>
        <a:bodyPr/>
        <a:lstStyle/>
        <a:p>
          <a:r>
            <a:rPr lang="en-US"/>
            <a:t>10 Think Tank Members</a:t>
          </a:r>
        </a:p>
      </dgm:t>
    </dgm:pt>
    <dgm:pt modelId="{B86BE861-40DA-4975-913E-23215DEBA260}" type="parTrans" cxnId="{5355A3CB-B6F4-4336-8CE8-E6BFD7913BAE}">
      <dgm:prSet/>
      <dgm:spPr/>
      <dgm:t>
        <a:bodyPr/>
        <a:lstStyle/>
        <a:p>
          <a:endParaRPr lang="en-US"/>
        </a:p>
      </dgm:t>
    </dgm:pt>
    <dgm:pt modelId="{A298762E-E73B-46D9-BCD3-790865E606EA}" type="sibTrans" cxnId="{5355A3CB-B6F4-4336-8CE8-E6BFD7913BAE}">
      <dgm:prSet/>
      <dgm:spPr/>
      <dgm:t>
        <a:bodyPr/>
        <a:lstStyle/>
        <a:p>
          <a:endParaRPr lang="en-US"/>
        </a:p>
      </dgm:t>
    </dgm:pt>
    <dgm:pt modelId="{B03CD6BB-F5FC-4919-BB41-B512BDC0F103}">
      <dgm:prSet phldrT="[Text]"/>
      <dgm:spPr/>
      <dgm:t>
        <a:bodyPr/>
        <a:lstStyle/>
        <a:p>
          <a:r>
            <a:rPr lang="en-US"/>
            <a:t>65+ HBA Locations</a:t>
          </a:r>
        </a:p>
      </dgm:t>
    </dgm:pt>
    <dgm:pt modelId="{45B2D743-6268-421B-80B0-54DE839C14A2}" type="parTrans" cxnId="{7901A716-5731-4496-BD1D-90794EF0CA07}">
      <dgm:prSet/>
      <dgm:spPr/>
      <dgm:t>
        <a:bodyPr/>
        <a:lstStyle/>
        <a:p>
          <a:endParaRPr lang="en-US"/>
        </a:p>
      </dgm:t>
    </dgm:pt>
    <dgm:pt modelId="{BE86EFF0-B4E0-4CB4-8080-031B8F85C393}" type="sibTrans" cxnId="{7901A716-5731-4496-BD1D-90794EF0CA07}">
      <dgm:prSet/>
      <dgm:spPr/>
      <dgm:t>
        <a:bodyPr/>
        <a:lstStyle/>
        <a:p>
          <a:endParaRPr lang="en-US"/>
        </a:p>
      </dgm:t>
    </dgm:pt>
    <dgm:pt modelId="{F291551F-ACD6-4E16-9BD6-0AA7FC70DB43}" type="pres">
      <dgm:prSet presAssocID="{EDDEA595-DE9B-4981-9529-6000D725242E}" presName="Name0" presStyleCnt="0">
        <dgm:presLayoutVars>
          <dgm:chMax val="7"/>
          <dgm:chPref val="7"/>
          <dgm:dir/>
        </dgm:presLayoutVars>
      </dgm:prSet>
      <dgm:spPr/>
    </dgm:pt>
    <dgm:pt modelId="{9D9BBD4D-0B04-4CBB-A523-E326009F0B23}" type="pres">
      <dgm:prSet presAssocID="{EDDEA595-DE9B-4981-9529-6000D725242E}" presName="Name1" presStyleCnt="0"/>
      <dgm:spPr/>
    </dgm:pt>
    <dgm:pt modelId="{31BC3493-42A3-4840-B0B7-E03FBD881816}" type="pres">
      <dgm:prSet presAssocID="{EDDEA595-DE9B-4981-9529-6000D725242E}" presName="cycle" presStyleCnt="0"/>
      <dgm:spPr/>
    </dgm:pt>
    <dgm:pt modelId="{2686F2DE-98AA-4331-B89E-1EC98B4D7A1C}" type="pres">
      <dgm:prSet presAssocID="{EDDEA595-DE9B-4981-9529-6000D725242E}" presName="srcNode" presStyleLbl="node1" presStyleIdx="0" presStyleCnt="6"/>
      <dgm:spPr/>
    </dgm:pt>
    <dgm:pt modelId="{7A7C968A-9C30-480A-BFFE-046CA39BA893}" type="pres">
      <dgm:prSet presAssocID="{EDDEA595-DE9B-4981-9529-6000D725242E}" presName="conn" presStyleLbl="parChTrans1D2" presStyleIdx="0" presStyleCnt="1"/>
      <dgm:spPr/>
    </dgm:pt>
    <dgm:pt modelId="{1898BE0E-B40C-436E-A5B6-49D2A6FC2CA3}" type="pres">
      <dgm:prSet presAssocID="{EDDEA595-DE9B-4981-9529-6000D725242E}" presName="extraNode" presStyleLbl="node1" presStyleIdx="0" presStyleCnt="6"/>
      <dgm:spPr/>
    </dgm:pt>
    <dgm:pt modelId="{8FB6210D-7AFB-415B-B06B-E5C11BC7582A}" type="pres">
      <dgm:prSet presAssocID="{EDDEA595-DE9B-4981-9529-6000D725242E}" presName="dstNode" presStyleLbl="node1" presStyleIdx="0" presStyleCnt="6"/>
      <dgm:spPr/>
    </dgm:pt>
    <dgm:pt modelId="{6806C5CD-9255-46EA-A518-13F34919A3DC}" type="pres">
      <dgm:prSet presAssocID="{18E0AF19-3D9E-4F40-9EC2-551E14C7FCCF}" presName="text_1" presStyleLbl="node1" presStyleIdx="0" presStyleCnt="6">
        <dgm:presLayoutVars>
          <dgm:bulletEnabled val="1"/>
        </dgm:presLayoutVars>
      </dgm:prSet>
      <dgm:spPr/>
    </dgm:pt>
    <dgm:pt modelId="{E8D71E45-B1D7-41DA-8E19-420F511296B1}" type="pres">
      <dgm:prSet presAssocID="{18E0AF19-3D9E-4F40-9EC2-551E14C7FCCF}" presName="accent_1" presStyleCnt="0"/>
      <dgm:spPr/>
    </dgm:pt>
    <dgm:pt modelId="{1D42ABCB-1206-4C61-8437-A8314A0AFF32}" type="pres">
      <dgm:prSet presAssocID="{18E0AF19-3D9E-4F40-9EC2-551E14C7FCCF}" presName="accentRepeatNode" presStyleLbl="solidFgAcc1" presStyleIdx="0" presStyleCnt="6"/>
      <dgm:spPr/>
    </dgm:pt>
    <dgm:pt modelId="{0AE38F09-A99A-4DFE-93F3-05842B13CEB5}" type="pres">
      <dgm:prSet presAssocID="{2AF23E6E-A58B-4AB8-B76B-F3E1AAEBF253}" presName="text_2" presStyleLbl="node1" presStyleIdx="1" presStyleCnt="6">
        <dgm:presLayoutVars>
          <dgm:bulletEnabled val="1"/>
        </dgm:presLayoutVars>
      </dgm:prSet>
      <dgm:spPr/>
    </dgm:pt>
    <dgm:pt modelId="{AA719E19-EBDF-4337-991F-94F60E4238A5}" type="pres">
      <dgm:prSet presAssocID="{2AF23E6E-A58B-4AB8-B76B-F3E1AAEBF253}" presName="accent_2" presStyleCnt="0"/>
      <dgm:spPr/>
    </dgm:pt>
    <dgm:pt modelId="{FEB38B4C-85BD-4C95-ABEC-33E88A5E0F07}" type="pres">
      <dgm:prSet presAssocID="{2AF23E6E-A58B-4AB8-B76B-F3E1AAEBF253}" presName="accentRepeatNode" presStyleLbl="solidFgAcc1" presStyleIdx="1" presStyleCnt="6"/>
      <dgm:spPr/>
    </dgm:pt>
    <dgm:pt modelId="{E3411DD6-7F41-4728-BB84-61225DD1BA12}" type="pres">
      <dgm:prSet presAssocID="{5A2F7C46-0CC1-4405-82A3-51C052B6E2D1}" presName="text_3" presStyleLbl="node1" presStyleIdx="2" presStyleCnt="6">
        <dgm:presLayoutVars>
          <dgm:bulletEnabled val="1"/>
        </dgm:presLayoutVars>
      </dgm:prSet>
      <dgm:spPr/>
    </dgm:pt>
    <dgm:pt modelId="{BF1D4261-A0E6-4B46-B40C-AB168CBBB8A0}" type="pres">
      <dgm:prSet presAssocID="{5A2F7C46-0CC1-4405-82A3-51C052B6E2D1}" presName="accent_3" presStyleCnt="0"/>
      <dgm:spPr/>
    </dgm:pt>
    <dgm:pt modelId="{6643BD7D-FDA4-4076-87BD-8E005AD24288}" type="pres">
      <dgm:prSet presAssocID="{5A2F7C46-0CC1-4405-82A3-51C052B6E2D1}" presName="accentRepeatNode" presStyleLbl="solidFgAcc1" presStyleIdx="2" presStyleCnt="6"/>
      <dgm:spPr/>
    </dgm:pt>
    <dgm:pt modelId="{4F1A7E25-AE5F-485F-9A6C-1FB8643FB786}" type="pres">
      <dgm:prSet presAssocID="{5A2616F7-DBCE-4345-87CB-1DA365A77291}" presName="text_4" presStyleLbl="node1" presStyleIdx="3" presStyleCnt="6">
        <dgm:presLayoutVars>
          <dgm:bulletEnabled val="1"/>
        </dgm:presLayoutVars>
      </dgm:prSet>
      <dgm:spPr/>
    </dgm:pt>
    <dgm:pt modelId="{B7ECEBDF-5AEF-4097-9A74-B5451A29833E}" type="pres">
      <dgm:prSet presAssocID="{5A2616F7-DBCE-4345-87CB-1DA365A77291}" presName="accent_4" presStyleCnt="0"/>
      <dgm:spPr/>
    </dgm:pt>
    <dgm:pt modelId="{35D44CDF-4159-4B7D-A209-036B23F1F453}" type="pres">
      <dgm:prSet presAssocID="{5A2616F7-DBCE-4345-87CB-1DA365A77291}" presName="accentRepeatNode" presStyleLbl="solidFgAcc1" presStyleIdx="3" presStyleCnt="6"/>
      <dgm:spPr/>
    </dgm:pt>
    <dgm:pt modelId="{907D0EDE-9C9E-43B5-AEF2-0E59263FDD58}" type="pres">
      <dgm:prSet presAssocID="{9753CA94-EC0A-4CF5-8193-DAA979767496}" presName="text_5" presStyleLbl="node1" presStyleIdx="4" presStyleCnt="6">
        <dgm:presLayoutVars>
          <dgm:bulletEnabled val="1"/>
        </dgm:presLayoutVars>
      </dgm:prSet>
      <dgm:spPr/>
    </dgm:pt>
    <dgm:pt modelId="{44156FAE-2021-4C70-9BC6-DB007811D06B}" type="pres">
      <dgm:prSet presAssocID="{9753CA94-EC0A-4CF5-8193-DAA979767496}" presName="accent_5" presStyleCnt="0"/>
      <dgm:spPr/>
    </dgm:pt>
    <dgm:pt modelId="{BA2A8DAC-3FF2-40F9-845B-1E1D19033F29}" type="pres">
      <dgm:prSet presAssocID="{9753CA94-EC0A-4CF5-8193-DAA979767496}" presName="accentRepeatNode" presStyleLbl="solidFgAcc1" presStyleIdx="4" presStyleCnt="6"/>
      <dgm:spPr/>
    </dgm:pt>
    <dgm:pt modelId="{A7394384-667B-4568-A2DF-4E132A5662C0}" type="pres">
      <dgm:prSet presAssocID="{B03CD6BB-F5FC-4919-BB41-B512BDC0F103}" presName="text_6" presStyleLbl="node1" presStyleIdx="5" presStyleCnt="6">
        <dgm:presLayoutVars>
          <dgm:bulletEnabled val="1"/>
        </dgm:presLayoutVars>
      </dgm:prSet>
      <dgm:spPr/>
    </dgm:pt>
    <dgm:pt modelId="{B24C0EB8-E91A-4EBF-AFEF-D0FEBA1BAE48}" type="pres">
      <dgm:prSet presAssocID="{B03CD6BB-F5FC-4919-BB41-B512BDC0F103}" presName="accent_6" presStyleCnt="0"/>
      <dgm:spPr/>
    </dgm:pt>
    <dgm:pt modelId="{BE374E74-188D-4F15-9E1F-12F8B8441DE9}" type="pres">
      <dgm:prSet presAssocID="{B03CD6BB-F5FC-4919-BB41-B512BDC0F103}" presName="accentRepeatNode" presStyleLbl="solidFgAcc1" presStyleIdx="5" presStyleCnt="6"/>
      <dgm:spPr/>
    </dgm:pt>
  </dgm:ptLst>
  <dgm:cxnLst>
    <dgm:cxn modelId="{7901A716-5731-4496-BD1D-90794EF0CA07}" srcId="{EDDEA595-DE9B-4981-9529-6000D725242E}" destId="{B03CD6BB-F5FC-4919-BB41-B512BDC0F103}" srcOrd="5" destOrd="0" parTransId="{45B2D743-6268-421B-80B0-54DE839C14A2}" sibTransId="{BE86EFF0-B4E0-4CB4-8080-031B8F85C393}"/>
    <dgm:cxn modelId="{D817625E-58EC-403D-9B78-EA3EBFD60FFD}" type="presOf" srcId="{5A2F7C46-0CC1-4405-82A3-51C052B6E2D1}" destId="{E3411DD6-7F41-4728-BB84-61225DD1BA12}" srcOrd="0" destOrd="0" presId="urn:microsoft.com/office/officeart/2008/layout/VerticalCurvedList"/>
    <dgm:cxn modelId="{1898AF41-1613-4C52-82E1-8CFA80EEA38D}" type="presOf" srcId="{9753CA94-EC0A-4CF5-8193-DAA979767496}" destId="{907D0EDE-9C9E-43B5-AEF2-0E59263FDD58}" srcOrd="0" destOrd="0" presId="urn:microsoft.com/office/officeart/2008/layout/VerticalCurvedList"/>
    <dgm:cxn modelId="{4D42FB47-278E-4382-93AE-27E69D731BD2}" srcId="{EDDEA595-DE9B-4981-9529-6000D725242E}" destId="{5A2616F7-DBCE-4345-87CB-1DA365A77291}" srcOrd="3" destOrd="0" parTransId="{0FDAF336-AF29-4F21-8B4D-381D2394C702}" sibTransId="{112E6260-4AC4-4545-8820-CE0F670216FF}"/>
    <dgm:cxn modelId="{AA7A1255-506C-46D0-AB49-7065B9416962}" type="presOf" srcId="{873B185A-EF73-4AB7-920A-89CA030C660D}" destId="{7A7C968A-9C30-480A-BFFE-046CA39BA893}" srcOrd="0" destOrd="0" presId="urn:microsoft.com/office/officeart/2008/layout/VerticalCurvedList"/>
    <dgm:cxn modelId="{D54D3886-ED07-4A55-8688-5EBBF6531FC5}" type="presOf" srcId="{EDDEA595-DE9B-4981-9529-6000D725242E}" destId="{F291551F-ACD6-4E16-9BD6-0AA7FC70DB43}" srcOrd="0" destOrd="0" presId="urn:microsoft.com/office/officeart/2008/layout/VerticalCurvedList"/>
    <dgm:cxn modelId="{BDCA4193-4FBA-42B2-B52B-9D8B1FC35084}" srcId="{EDDEA595-DE9B-4981-9529-6000D725242E}" destId="{18E0AF19-3D9E-4F40-9EC2-551E14C7FCCF}" srcOrd="0" destOrd="0" parTransId="{5366B133-C705-42E2-B4DD-FDB1C7DFACD8}" sibTransId="{873B185A-EF73-4AB7-920A-89CA030C660D}"/>
    <dgm:cxn modelId="{6802679C-323F-4E90-9D16-8BBDF8B94880}" type="presOf" srcId="{2AF23E6E-A58B-4AB8-B76B-F3E1AAEBF253}" destId="{0AE38F09-A99A-4DFE-93F3-05842B13CEB5}" srcOrd="0" destOrd="0" presId="urn:microsoft.com/office/officeart/2008/layout/VerticalCurvedList"/>
    <dgm:cxn modelId="{11E89BBE-50F2-4902-967B-5602934B9594}" srcId="{EDDEA595-DE9B-4981-9529-6000D725242E}" destId="{5A2F7C46-0CC1-4405-82A3-51C052B6E2D1}" srcOrd="2" destOrd="0" parTransId="{3B538FD2-CCE0-4134-9597-B251CBBB7FB5}" sibTransId="{3B24D20D-C5F4-4647-BAF2-33274D43FE59}"/>
    <dgm:cxn modelId="{F761FAC4-22EE-483E-AEA0-FE474FE46F48}" type="presOf" srcId="{18E0AF19-3D9E-4F40-9EC2-551E14C7FCCF}" destId="{6806C5CD-9255-46EA-A518-13F34919A3DC}" srcOrd="0" destOrd="0" presId="urn:microsoft.com/office/officeart/2008/layout/VerticalCurvedList"/>
    <dgm:cxn modelId="{A46904CA-0610-49B5-9FD8-1EA0210D3CFC}" type="presOf" srcId="{5A2616F7-DBCE-4345-87CB-1DA365A77291}" destId="{4F1A7E25-AE5F-485F-9A6C-1FB8643FB786}" srcOrd="0" destOrd="0" presId="urn:microsoft.com/office/officeart/2008/layout/VerticalCurvedList"/>
    <dgm:cxn modelId="{5355A3CB-B6F4-4336-8CE8-E6BFD7913BAE}" srcId="{EDDEA595-DE9B-4981-9529-6000D725242E}" destId="{9753CA94-EC0A-4CF5-8193-DAA979767496}" srcOrd="4" destOrd="0" parTransId="{B86BE861-40DA-4975-913E-23215DEBA260}" sibTransId="{A298762E-E73B-46D9-BCD3-790865E606EA}"/>
    <dgm:cxn modelId="{CCC1F9D3-461F-44AF-AD4A-DFA1A61A3508}" srcId="{EDDEA595-DE9B-4981-9529-6000D725242E}" destId="{2AF23E6E-A58B-4AB8-B76B-F3E1AAEBF253}" srcOrd="1" destOrd="0" parTransId="{B9A5BB02-665F-4DF8-A4CA-DD4D6DC6ED18}" sibTransId="{B3E592D7-CDEC-486D-BC38-9ABB2F2EB2E4}"/>
    <dgm:cxn modelId="{4960B9E3-D64A-41D3-BA18-5DB6593BDF52}" type="presOf" srcId="{B03CD6BB-F5FC-4919-BB41-B512BDC0F103}" destId="{A7394384-667B-4568-A2DF-4E132A5662C0}" srcOrd="0" destOrd="0" presId="urn:microsoft.com/office/officeart/2008/layout/VerticalCurvedList"/>
    <dgm:cxn modelId="{F1184A77-D058-4B62-BDE4-5C4D536F1FCD}" type="presParOf" srcId="{F291551F-ACD6-4E16-9BD6-0AA7FC70DB43}" destId="{9D9BBD4D-0B04-4CBB-A523-E326009F0B23}" srcOrd="0" destOrd="0" presId="urn:microsoft.com/office/officeart/2008/layout/VerticalCurvedList"/>
    <dgm:cxn modelId="{55C9C57C-7E85-4EDD-98DF-73D46B2C3104}" type="presParOf" srcId="{9D9BBD4D-0B04-4CBB-A523-E326009F0B23}" destId="{31BC3493-42A3-4840-B0B7-E03FBD881816}" srcOrd="0" destOrd="0" presId="urn:microsoft.com/office/officeart/2008/layout/VerticalCurvedList"/>
    <dgm:cxn modelId="{DFCAB2C0-3C2A-4FC3-94E4-5565A3484A0E}" type="presParOf" srcId="{31BC3493-42A3-4840-B0B7-E03FBD881816}" destId="{2686F2DE-98AA-4331-B89E-1EC98B4D7A1C}" srcOrd="0" destOrd="0" presId="urn:microsoft.com/office/officeart/2008/layout/VerticalCurvedList"/>
    <dgm:cxn modelId="{AB38429C-1BDD-452B-9B81-E52DEC4FB11A}" type="presParOf" srcId="{31BC3493-42A3-4840-B0B7-E03FBD881816}" destId="{7A7C968A-9C30-480A-BFFE-046CA39BA893}" srcOrd="1" destOrd="0" presId="urn:microsoft.com/office/officeart/2008/layout/VerticalCurvedList"/>
    <dgm:cxn modelId="{671E0B75-DDDD-4162-944F-94BECC03C40F}" type="presParOf" srcId="{31BC3493-42A3-4840-B0B7-E03FBD881816}" destId="{1898BE0E-B40C-436E-A5B6-49D2A6FC2CA3}" srcOrd="2" destOrd="0" presId="urn:microsoft.com/office/officeart/2008/layout/VerticalCurvedList"/>
    <dgm:cxn modelId="{B9B33071-CB4B-4DA4-A875-B57CBB6B9B2B}" type="presParOf" srcId="{31BC3493-42A3-4840-B0B7-E03FBD881816}" destId="{8FB6210D-7AFB-415B-B06B-E5C11BC7582A}" srcOrd="3" destOrd="0" presId="urn:microsoft.com/office/officeart/2008/layout/VerticalCurvedList"/>
    <dgm:cxn modelId="{E668CEEB-7CE5-4C64-B66F-CB35CD54F7BF}" type="presParOf" srcId="{9D9BBD4D-0B04-4CBB-A523-E326009F0B23}" destId="{6806C5CD-9255-46EA-A518-13F34919A3DC}" srcOrd="1" destOrd="0" presId="urn:microsoft.com/office/officeart/2008/layout/VerticalCurvedList"/>
    <dgm:cxn modelId="{6334AE61-93D8-443A-A3F4-91EC06645B06}" type="presParOf" srcId="{9D9BBD4D-0B04-4CBB-A523-E326009F0B23}" destId="{E8D71E45-B1D7-41DA-8E19-420F511296B1}" srcOrd="2" destOrd="0" presId="urn:microsoft.com/office/officeart/2008/layout/VerticalCurvedList"/>
    <dgm:cxn modelId="{841B8BF0-BE5B-4D8A-AE3E-FF4A3A5F0423}" type="presParOf" srcId="{E8D71E45-B1D7-41DA-8E19-420F511296B1}" destId="{1D42ABCB-1206-4C61-8437-A8314A0AFF32}" srcOrd="0" destOrd="0" presId="urn:microsoft.com/office/officeart/2008/layout/VerticalCurvedList"/>
    <dgm:cxn modelId="{D5804C22-1E73-4253-BF73-094D3303CB7C}" type="presParOf" srcId="{9D9BBD4D-0B04-4CBB-A523-E326009F0B23}" destId="{0AE38F09-A99A-4DFE-93F3-05842B13CEB5}" srcOrd="3" destOrd="0" presId="urn:microsoft.com/office/officeart/2008/layout/VerticalCurvedList"/>
    <dgm:cxn modelId="{E77AAF25-58E8-4518-8471-C807713918B4}" type="presParOf" srcId="{9D9BBD4D-0B04-4CBB-A523-E326009F0B23}" destId="{AA719E19-EBDF-4337-991F-94F60E4238A5}" srcOrd="4" destOrd="0" presId="urn:microsoft.com/office/officeart/2008/layout/VerticalCurvedList"/>
    <dgm:cxn modelId="{7608A6FD-A6CD-43FA-A921-231A82C59653}" type="presParOf" srcId="{AA719E19-EBDF-4337-991F-94F60E4238A5}" destId="{FEB38B4C-85BD-4C95-ABEC-33E88A5E0F07}" srcOrd="0" destOrd="0" presId="urn:microsoft.com/office/officeart/2008/layout/VerticalCurvedList"/>
    <dgm:cxn modelId="{A0D19F04-E28A-4958-BD28-4BF5BC71260F}" type="presParOf" srcId="{9D9BBD4D-0B04-4CBB-A523-E326009F0B23}" destId="{E3411DD6-7F41-4728-BB84-61225DD1BA12}" srcOrd="5" destOrd="0" presId="urn:microsoft.com/office/officeart/2008/layout/VerticalCurvedList"/>
    <dgm:cxn modelId="{871EBFD1-46B2-4A2E-A98B-C0BE83F95DCF}" type="presParOf" srcId="{9D9BBD4D-0B04-4CBB-A523-E326009F0B23}" destId="{BF1D4261-A0E6-4B46-B40C-AB168CBBB8A0}" srcOrd="6" destOrd="0" presId="urn:microsoft.com/office/officeart/2008/layout/VerticalCurvedList"/>
    <dgm:cxn modelId="{EC4184EB-5B24-4FFF-861C-1CD59E549B21}" type="presParOf" srcId="{BF1D4261-A0E6-4B46-B40C-AB168CBBB8A0}" destId="{6643BD7D-FDA4-4076-87BD-8E005AD24288}" srcOrd="0" destOrd="0" presId="urn:microsoft.com/office/officeart/2008/layout/VerticalCurvedList"/>
    <dgm:cxn modelId="{A5B1F887-DA0F-4817-922A-356073ADA2ED}" type="presParOf" srcId="{9D9BBD4D-0B04-4CBB-A523-E326009F0B23}" destId="{4F1A7E25-AE5F-485F-9A6C-1FB8643FB786}" srcOrd="7" destOrd="0" presId="urn:microsoft.com/office/officeart/2008/layout/VerticalCurvedList"/>
    <dgm:cxn modelId="{1B21735A-5F47-4DEE-B3E1-99BD0BCFE9AD}" type="presParOf" srcId="{9D9BBD4D-0B04-4CBB-A523-E326009F0B23}" destId="{B7ECEBDF-5AEF-4097-9A74-B5451A29833E}" srcOrd="8" destOrd="0" presId="urn:microsoft.com/office/officeart/2008/layout/VerticalCurvedList"/>
    <dgm:cxn modelId="{1030FD18-E12D-4562-B82A-FC5F1DB09DE2}" type="presParOf" srcId="{B7ECEBDF-5AEF-4097-9A74-B5451A29833E}" destId="{35D44CDF-4159-4B7D-A209-036B23F1F453}" srcOrd="0" destOrd="0" presId="urn:microsoft.com/office/officeart/2008/layout/VerticalCurvedList"/>
    <dgm:cxn modelId="{08FDCB71-4AF0-4B8B-9F7A-DEF5E3D1C4A8}" type="presParOf" srcId="{9D9BBD4D-0B04-4CBB-A523-E326009F0B23}" destId="{907D0EDE-9C9E-43B5-AEF2-0E59263FDD58}" srcOrd="9" destOrd="0" presId="urn:microsoft.com/office/officeart/2008/layout/VerticalCurvedList"/>
    <dgm:cxn modelId="{2233CF29-7A7A-4D1E-ABEE-44AAA47DD6B7}" type="presParOf" srcId="{9D9BBD4D-0B04-4CBB-A523-E326009F0B23}" destId="{44156FAE-2021-4C70-9BC6-DB007811D06B}" srcOrd="10" destOrd="0" presId="urn:microsoft.com/office/officeart/2008/layout/VerticalCurvedList"/>
    <dgm:cxn modelId="{440F75DA-E00B-4BDC-ADEE-84B2E46EF87C}" type="presParOf" srcId="{44156FAE-2021-4C70-9BC6-DB007811D06B}" destId="{BA2A8DAC-3FF2-40F9-845B-1E1D19033F29}" srcOrd="0" destOrd="0" presId="urn:microsoft.com/office/officeart/2008/layout/VerticalCurvedList"/>
    <dgm:cxn modelId="{985F51C2-6D6D-4BDF-8D3E-D09627BED486}" type="presParOf" srcId="{9D9BBD4D-0B04-4CBB-A523-E326009F0B23}" destId="{A7394384-667B-4568-A2DF-4E132A5662C0}" srcOrd="11" destOrd="0" presId="urn:microsoft.com/office/officeart/2008/layout/VerticalCurvedList"/>
    <dgm:cxn modelId="{CB740B57-37ED-4128-B27C-6463F08AAC98}" type="presParOf" srcId="{9D9BBD4D-0B04-4CBB-A523-E326009F0B23}" destId="{B24C0EB8-E91A-4EBF-AFEF-D0FEBA1BAE48}" srcOrd="12" destOrd="0" presId="urn:microsoft.com/office/officeart/2008/layout/VerticalCurvedList"/>
    <dgm:cxn modelId="{749AD3AD-5DE3-42DB-8399-75A2492E6A99}" type="presParOf" srcId="{B24C0EB8-E91A-4EBF-AFEF-D0FEBA1BAE48}" destId="{BE374E74-188D-4F15-9E1F-12F8B8441DE9}"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DEA595-DE9B-4981-9529-6000D72524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8E0AF19-3D9E-4F40-9EC2-551E14C7FCCF}">
      <dgm:prSet phldrT="[Text]"/>
      <dgm:spPr/>
      <dgm:t>
        <a:bodyPr/>
        <a:lstStyle/>
        <a:p>
          <a:r>
            <a:rPr lang="en-US"/>
            <a:t>21,000+ Members</a:t>
          </a:r>
        </a:p>
      </dgm:t>
    </dgm:pt>
    <dgm:pt modelId="{5366B133-C705-42E2-B4DD-FDB1C7DFACD8}" type="parTrans" cxnId="{BDCA4193-4FBA-42B2-B52B-9D8B1FC35084}">
      <dgm:prSet/>
      <dgm:spPr/>
      <dgm:t>
        <a:bodyPr/>
        <a:lstStyle/>
        <a:p>
          <a:endParaRPr lang="en-US"/>
        </a:p>
      </dgm:t>
    </dgm:pt>
    <dgm:pt modelId="{873B185A-EF73-4AB7-920A-89CA030C660D}" type="sibTrans" cxnId="{BDCA4193-4FBA-42B2-B52B-9D8B1FC35084}">
      <dgm:prSet/>
      <dgm:spPr/>
      <dgm:t>
        <a:bodyPr/>
        <a:lstStyle/>
        <a:p>
          <a:endParaRPr lang="en-US"/>
        </a:p>
      </dgm:t>
    </dgm:pt>
    <dgm:pt modelId="{2AF23E6E-A58B-4AB8-B76B-F3E1AAEBF253}">
      <dgm:prSet phldrT="[Text]"/>
      <dgm:spPr/>
      <dgm:t>
        <a:bodyPr/>
        <a:lstStyle/>
        <a:p>
          <a:r>
            <a:rPr lang="en-US"/>
            <a:t>1,069 Companies Represented</a:t>
          </a:r>
        </a:p>
      </dgm:t>
    </dgm:pt>
    <dgm:pt modelId="{B9A5BB02-665F-4DF8-A4CA-DD4D6DC6ED18}" type="parTrans" cxnId="{CCC1F9D3-461F-44AF-AD4A-DFA1A61A3508}">
      <dgm:prSet/>
      <dgm:spPr/>
      <dgm:t>
        <a:bodyPr/>
        <a:lstStyle/>
        <a:p>
          <a:endParaRPr lang="en-US"/>
        </a:p>
      </dgm:t>
    </dgm:pt>
    <dgm:pt modelId="{B3E592D7-CDEC-486D-BC38-9ABB2F2EB2E4}" type="sibTrans" cxnId="{CCC1F9D3-461F-44AF-AD4A-DFA1A61A3508}">
      <dgm:prSet/>
      <dgm:spPr/>
      <dgm:t>
        <a:bodyPr/>
        <a:lstStyle/>
        <a:p>
          <a:endParaRPr lang="en-US"/>
        </a:p>
      </dgm:t>
    </dgm:pt>
    <dgm:pt modelId="{5A2F7C46-0CC1-4405-82A3-51C052B6E2D1}">
      <dgm:prSet phldrT="[Text]"/>
      <dgm:spPr/>
      <dgm:t>
        <a:bodyPr/>
        <a:lstStyle/>
        <a:p>
          <a:r>
            <a:rPr lang="en-US"/>
            <a:t>75 Countries</a:t>
          </a:r>
        </a:p>
      </dgm:t>
    </dgm:pt>
    <dgm:pt modelId="{3B538FD2-CCE0-4134-9597-B251CBBB7FB5}" type="parTrans" cxnId="{11E89BBE-50F2-4902-967B-5602934B9594}">
      <dgm:prSet/>
      <dgm:spPr/>
      <dgm:t>
        <a:bodyPr/>
        <a:lstStyle/>
        <a:p>
          <a:endParaRPr lang="en-US"/>
        </a:p>
      </dgm:t>
    </dgm:pt>
    <dgm:pt modelId="{3B24D20D-C5F4-4647-BAF2-33274D43FE59}" type="sibTrans" cxnId="{11E89BBE-50F2-4902-967B-5602934B9594}">
      <dgm:prSet/>
      <dgm:spPr/>
      <dgm:t>
        <a:bodyPr/>
        <a:lstStyle/>
        <a:p>
          <a:endParaRPr lang="en-US"/>
        </a:p>
      </dgm:t>
    </dgm:pt>
    <dgm:pt modelId="{5A2616F7-DBCE-4345-87CB-1DA365A77291}">
      <dgm:prSet phldrT="[Text]"/>
      <dgm:spPr/>
      <dgm:t>
        <a:bodyPr/>
        <a:lstStyle/>
        <a:p>
          <a:r>
            <a:rPr lang="en-US"/>
            <a:t>154 Corporate Partners</a:t>
          </a:r>
        </a:p>
      </dgm:t>
    </dgm:pt>
    <dgm:pt modelId="{0FDAF336-AF29-4F21-8B4D-381D2394C702}" type="parTrans" cxnId="{4D42FB47-278E-4382-93AE-27E69D731BD2}">
      <dgm:prSet/>
      <dgm:spPr/>
      <dgm:t>
        <a:bodyPr/>
        <a:lstStyle/>
        <a:p>
          <a:endParaRPr lang="en-US"/>
        </a:p>
      </dgm:t>
    </dgm:pt>
    <dgm:pt modelId="{112E6260-4AC4-4545-8820-CE0F670216FF}" type="sibTrans" cxnId="{4D42FB47-278E-4382-93AE-27E69D731BD2}">
      <dgm:prSet/>
      <dgm:spPr/>
      <dgm:t>
        <a:bodyPr/>
        <a:lstStyle/>
        <a:p>
          <a:endParaRPr lang="en-US"/>
        </a:p>
      </dgm:t>
    </dgm:pt>
    <dgm:pt modelId="{9753CA94-EC0A-4CF5-8193-DAA979767496}">
      <dgm:prSet phldrT="[Text]"/>
      <dgm:spPr/>
      <dgm:t>
        <a:bodyPr/>
        <a:lstStyle/>
        <a:p>
          <a:r>
            <a:rPr lang="en-US"/>
            <a:t>10 Think Tank Members</a:t>
          </a:r>
        </a:p>
      </dgm:t>
    </dgm:pt>
    <dgm:pt modelId="{B86BE861-40DA-4975-913E-23215DEBA260}" type="parTrans" cxnId="{5355A3CB-B6F4-4336-8CE8-E6BFD7913BAE}">
      <dgm:prSet/>
      <dgm:spPr/>
      <dgm:t>
        <a:bodyPr/>
        <a:lstStyle/>
        <a:p>
          <a:endParaRPr lang="en-US"/>
        </a:p>
      </dgm:t>
    </dgm:pt>
    <dgm:pt modelId="{A298762E-E73B-46D9-BCD3-790865E606EA}" type="sibTrans" cxnId="{5355A3CB-B6F4-4336-8CE8-E6BFD7913BAE}">
      <dgm:prSet/>
      <dgm:spPr/>
      <dgm:t>
        <a:bodyPr/>
        <a:lstStyle/>
        <a:p>
          <a:endParaRPr lang="en-US"/>
        </a:p>
      </dgm:t>
    </dgm:pt>
    <dgm:pt modelId="{B03CD6BB-F5FC-4919-BB41-B512BDC0F103}">
      <dgm:prSet phldrT="[Text]"/>
      <dgm:spPr/>
      <dgm:t>
        <a:bodyPr/>
        <a:lstStyle/>
        <a:p>
          <a:r>
            <a:rPr lang="en-US"/>
            <a:t>65+ HBA Locations</a:t>
          </a:r>
        </a:p>
      </dgm:t>
    </dgm:pt>
    <dgm:pt modelId="{45B2D743-6268-421B-80B0-54DE839C14A2}" type="parTrans" cxnId="{7901A716-5731-4496-BD1D-90794EF0CA07}">
      <dgm:prSet/>
      <dgm:spPr/>
      <dgm:t>
        <a:bodyPr/>
        <a:lstStyle/>
        <a:p>
          <a:endParaRPr lang="en-US"/>
        </a:p>
      </dgm:t>
    </dgm:pt>
    <dgm:pt modelId="{BE86EFF0-B4E0-4CB4-8080-031B8F85C393}" type="sibTrans" cxnId="{7901A716-5731-4496-BD1D-90794EF0CA07}">
      <dgm:prSet/>
      <dgm:spPr/>
      <dgm:t>
        <a:bodyPr/>
        <a:lstStyle/>
        <a:p>
          <a:endParaRPr lang="en-US"/>
        </a:p>
      </dgm:t>
    </dgm:pt>
    <dgm:pt modelId="{F291551F-ACD6-4E16-9BD6-0AA7FC70DB43}" type="pres">
      <dgm:prSet presAssocID="{EDDEA595-DE9B-4981-9529-6000D725242E}" presName="Name0" presStyleCnt="0">
        <dgm:presLayoutVars>
          <dgm:chMax val="7"/>
          <dgm:chPref val="7"/>
          <dgm:dir/>
        </dgm:presLayoutVars>
      </dgm:prSet>
      <dgm:spPr/>
    </dgm:pt>
    <dgm:pt modelId="{9D9BBD4D-0B04-4CBB-A523-E326009F0B23}" type="pres">
      <dgm:prSet presAssocID="{EDDEA595-DE9B-4981-9529-6000D725242E}" presName="Name1" presStyleCnt="0"/>
      <dgm:spPr/>
    </dgm:pt>
    <dgm:pt modelId="{31BC3493-42A3-4840-B0B7-E03FBD881816}" type="pres">
      <dgm:prSet presAssocID="{EDDEA595-DE9B-4981-9529-6000D725242E}" presName="cycle" presStyleCnt="0"/>
      <dgm:spPr/>
    </dgm:pt>
    <dgm:pt modelId="{2686F2DE-98AA-4331-B89E-1EC98B4D7A1C}" type="pres">
      <dgm:prSet presAssocID="{EDDEA595-DE9B-4981-9529-6000D725242E}" presName="srcNode" presStyleLbl="node1" presStyleIdx="0" presStyleCnt="6"/>
      <dgm:spPr/>
    </dgm:pt>
    <dgm:pt modelId="{7A7C968A-9C30-480A-BFFE-046CA39BA893}" type="pres">
      <dgm:prSet presAssocID="{EDDEA595-DE9B-4981-9529-6000D725242E}" presName="conn" presStyleLbl="parChTrans1D2" presStyleIdx="0" presStyleCnt="1"/>
      <dgm:spPr/>
    </dgm:pt>
    <dgm:pt modelId="{1898BE0E-B40C-436E-A5B6-49D2A6FC2CA3}" type="pres">
      <dgm:prSet presAssocID="{EDDEA595-DE9B-4981-9529-6000D725242E}" presName="extraNode" presStyleLbl="node1" presStyleIdx="0" presStyleCnt="6"/>
      <dgm:spPr/>
    </dgm:pt>
    <dgm:pt modelId="{8FB6210D-7AFB-415B-B06B-E5C11BC7582A}" type="pres">
      <dgm:prSet presAssocID="{EDDEA595-DE9B-4981-9529-6000D725242E}" presName="dstNode" presStyleLbl="node1" presStyleIdx="0" presStyleCnt="6"/>
      <dgm:spPr/>
    </dgm:pt>
    <dgm:pt modelId="{6806C5CD-9255-46EA-A518-13F34919A3DC}" type="pres">
      <dgm:prSet presAssocID="{18E0AF19-3D9E-4F40-9EC2-551E14C7FCCF}" presName="text_1" presStyleLbl="node1" presStyleIdx="0" presStyleCnt="6">
        <dgm:presLayoutVars>
          <dgm:bulletEnabled val="1"/>
        </dgm:presLayoutVars>
      </dgm:prSet>
      <dgm:spPr/>
    </dgm:pt>
    <dgm:pt modelId="{E8D71E45-B1D7-41DA-8E19-420F511296B1}" type="pres">
      <dgm:prSet presAssocID="{18E0AF19-3D9E-4F40-9EC2-551E14C7FCCF}" presName="accent_1" presStyleCnt="0"/>
      <dgm:spPr/>
    </dgm:pt>
    <dgm:pt modelId="{1D42ABCB-1206-4C61-8437-A8314A0AFF32}" type="pres">
      <dgm:prSet presAssocID="{18E0AF19-3D9E-4F40-9EC2-551E14C7FCCF}" presName="accentRepeatNode" presStyleLbl="solidFgAcc1" presStyleIdx="0" presStyleCnt="6"/>
      <dgm:spPr/>
    </dgm:pt>
    <dgm:pt modelId="{0AE38F09-A99A-4DFE-93F3-05842B13CEB5}" type="pres">
      <dgm:prSet presAssocID="{2AF23E6E-A58B-4AB8-B76B-F3E1AAEBF253}" presName="text_2" presStyleLbl="node1" presStyleIdx="1" presStyleCnt="6">
        <dgm:presLayoutVars>
          <dgm:bulletEnabled val="1"/>
        </dgm:presLayoutVars>
      </dgm:prSet>
      <dgm:spPr/>
    </dgm:pt>
    <dgm:pt modelId="{AA719E19-EBDF-4337-991F-94F60E4238A5}" type="pres">
      <dgm:prSet presAssocID="{2AF23E6E-A58B-4AB8-B76B-F3E1AAEBF253}" presName="accent_2" presStyleCnt="0"/>
      <dgm:spPr/>
    </dgm:pt>
    <dgm:pt modelId="{FEB38B4C-85BD-4C95-ABEC-33E88A5E0F07}" type="pres">
      <dgm:prSet presAssocID="{2AF23E6E-A58B-4AB8-B76B-F3E1AAEBF253}" presName="accentRepeatNode" presStyleLbl="solidFgAcc1" presStyleIdx="1" presStyleCnt="6"/>
      <dgm:spPr/>
    </dgm:pt>
    <dgm:pt modelId="{E3411DD6-7F41-4728-BB84-61225DD1BA12}" type="pres">
      <dgm:prSet presAssocID="{5A2F7C46-0CC1-4405-82A3-51C052B6E2D1}" presName="text_3" presStyleLbl="node1" presStyleIdx="2" presStyleCnt="6">
        <dgm:presLayoutVars>
          <dgm:bulletEnabled val="1"/>
        </dgm:presLayoutVars>
      </dgm:prSet>
      <dgm:spPr/>
    </dgm:pt>
    <dgm:pt modelId="{BF1D4261-A0E6-4B46-B40C-AB168CBBB8A0}" type="pres">
      <dgm:prSet presAssocID="{5A2F7C46-0CC1-4405-82A3-51C052B6E2D1}" presName="accent_3" presStyleCnt="0"/>
      <dgm:spPr/>
    </dgm:pt>
    <dgm:pt modelId="{6643BD7D-FDA4-4076-87BD-8E005AD24288}" type="pres">
      <dgm:prSet presAssocID="{5A2F7C46-0CC1-4405-82A3-51C052B6E2D1}" presName="accentRepeatNode" presStyleLbl="solidFgAcc1" presStyleIdx="2" presStyleCnt="6"/>
      <dgm:spPr/>
    </dgm:pt>
    <dgm:pt modelId="{4F1A7E25-AE5F-485F-9A6C-1FB8643FB786}" type="pres">
      <dgm:prSet presAssocID="{5A2616F7-DBCE-4345-87CB-1DA365A77291}" presName="text_4" presStyleLbl="node1" presStyleIdx="3" presStyleCnt="6">
        <dgm:presLayoutVars>
          <dgm:bulletEnabled val="1"/>
        </dgm:presLayoutVars>
      </dgm:prSet>
      <dgm:spPr/>
    </dgm:pt>
    <dgm:pt modelId="{B7ECEBDF-5AEF-4097-9A74-B5451A29833E}" type="pres">
      <dgm:prSet presAssocID="{5A2616F7-DBCE-4345-87CB-1DA365A77291}" presName="accent_4" presStyleCnt="0"/>
      <dgm:spPr/>
    </dgm:pt>
    <dgm:pt modelId="{35D44CDF-4159-4B7D-A209-036B23F1F453}" type="pres">
      <dgm:prSet presAssocID="{5A2616F7-DBCE-4345-87CB-1DA365A77291}" presName="accentRepeatNode" presStyleLbl="solidFgAcc1" presStyleIdx="3" presStyleCnt="6"/>
      <dgm:spPr/>
    </dgm:pt>
    <dgm:pt modelId="{907D0EDE-9C9E-43B5-AEF2-0E59263FDD58}" type="pres">
      <dgm:prSet presAssocID="{9753CA94-EC0A-4CF5-8193-DAA979767496}" presName="text_5" presStyleLbl="node1" presStyleIdx="4" presStyleCnt="6">
        <dgm:presLayoutVars>
          <dgm:bulletEnabled val="1"/>
        </dgm:presLayoutVars>
      </dgm:prSet>
      <dgm:spPr/>
    </dgm:pt>
    <dgm:pt modelId="{44156FAE-2021-4C70-9BC6-DB007811D06B}" type="pres">
      <dgm:prSet presAssocID="{9753CA94-EC0A-4CF5-8193-DAA979767496}" presName="accent_5" presStyleCnt="0"/>
      <dgm:spPr/>
    </dgm:pt>
    <dgm:pt modelId="{BA2A8DAC-3FF2-40F9-845B-1E1D19033F29}" type="pres">
      <dgm:prSet presAssocID="{9753CA94-EC0A-4CF5-8193-DAA979767496}" presName="accentRepeatNode" presStyleLbl="solidFgAcc1" presStyleIdx="4" presStyleCnt="6"/>
      <dgm:spPr/>
    </dgm:pt>
    <dgm:pt modelId="{A7394384-667B-4568-A2DF-4E132A5662C0}" type="pres">
      <dgm:prSet presAssocID="{B03CD6BB-F5FC-4919-BB41-B512BDC0F103}" presName="text_6" presStyleLbl="node1" presStyleIdx="5" presStyleCnt="6">
        <dgm:presLayoutVars>
          <dgm:bulletEnabled val="1"/>
        </dgm:presLayoutVars>
      </dgm:prSet>
      <dgm:spPr/>
    </dgm:pt>
    <dgm:pt modelId="{B24C0EB8-E91A-4EBF-AFEF-D0FEBA1BAE48}" type="pres">
      <dgm:prSet presAssocID="{B03CD6BB-F5FC-4919-BB41-B512BDC0F103}" presName="accent_6" presStyleCnt="0"/>
      <dgm:spPr/>
    </dgm:pt>
    <dgm:pt modelId="{BE374E74-188D-4F15-9E1F-12F8B8441DE9}" type="pres">
      <dgm:prSet presAssocID="{B03CD6BB-F5FC-4919-BB41-B512BDC0F103}" presName="accentRepeatNode" presStyleLbl="solidFgAcc1" presStyleIdx="5" presStyleCnt="6"/>
      <dgm:spPr/>
    </dgm:pt>
  </dgm:ptLst>
  <dgm:cxnLst>
    <dgm:cxn modelId="{7901A716-5731-4496-BD1D-90794EF0CA07}" srcId="{EDDEA595-DE9B-4981-9529-6000D725242E}" destId="{B03CD6BB-F5FC-4919-BB41-B512BDC0F103}" srcOrd="5" destOrd="0" parTransId="{45B2D743-6268-421B-80B0-54DE839C14A2}" sibTransId="{BE86EFF0-B4E0-4CB4-8080-031B8F85C393}"/>
    <dgm:cxn modelId="{D817625E-58EC-403D-9B78-EA3EBFD60FFD}" type="presOf" srcId="{5A2F7C46-0CC1-4405-82A3-51C052B6E2D1}" destId="{E3411DD6-7F41-4728-BB84-61225DD1BA12}" srcOrd="0" destOrd="0" presId="urn:microsoft.com/office/officeart/2008/layout/VerticalCurvedList"/>
    <dgm:cxn modelId="{1898AF41-1613-4C52-82E1-8CFA80EEA38D}" type="presOf" srcId="{9753CA94-EC0A-4CF5-8193-DAA979767496}" destId="{907D0EDE-9C9E-43B5-AEF2-0E59263FDD58}" srcOrd="0" destOrd="0" presId="urn:microsoft.com/office/officeart/2008/layout/VerticalCurvedList"/>
    <dgm:cxn modelId="{4D42FB47-278E-4382-93AE-27E69D731BD2}" srcId="{EDDEA595-DE9B-4981-9529-6000D725242E}" destId="{5A2616F7-DBCE-4345-87CB-1DA365A77291}" srcOrd="3" destOrd="0" parTransId="{0FDAF336-AF29-4F21-8B4D-381D2394C702}" sibTransId="{112E6260-4AC4-4545-8820-CE0F670216FF}"/>
    <dgm:cxn modelId="{AA7A1255-506C-46D0-AB49-7065B9416962}" type="presOf" srcId="{873B185A-EF73-4AB7-920A-89CA030C660D}" destId="{7A7C968A-9C30-480A-BFFE-046CA39BA893}" srcOrd="0" destOrd="0" presId="urn:microsoft.com/office/officeart/2008/layout/VerticalCurvedList"/>
    <dgm:cxn modelId="{D54D3886-ED07-4A55-8688-5EBBF6531FC5}" type="presOf" srcId="{EDDEA595-DE9B-4981-9529-6000D725242E}" destId="{F291551F-ACD6-4E16-9BD6-0AA7FC70DB43}" srcOrd="0" destOrd="0" presId="urn:microsoft.com/office/officeart/2008/layout/VerticalCurvedList"/>
    <dgm:cxn modelId="{BDCA4193-4FBA-42B2-B52B-9D8B1FC35084}" srcId="{EDDEA595-DE9B-4981-9529-6000D725242E}" destId="{18E0AF19-3D9E-4F40-9EC2-551E14C7FCCF}" srcOrd="0" destOrd="0" parTransId="{5366B133-C705-42E2-B4DD-FDB1C7DFACD8}" sibTransId="{873B185A-EF73-4AB7-920A-89CA030C660D}"/>
    <dgm:cxn modelId="{6802679C-323F-4E90-9D16-8BBDF8B94880}" type="presOf" srcId="{2AF23E6E-A58B-4AB8-B76B-F3E1AAEBF253}" destId="{0AE38F09-A99A-4DFE-93F3-05842B13CEB5}" srcOrd="0" destOrd="0" presId="urn:microsoft.com/office/officeart/2008/layout/VerticalCurvedList"/>
    <dgm:cxn modelId="{11E89BBE-50F2-4902-967B-5602934B9594}" srcId="{EDDEA595-DE9B-4981-9529-6000D725242E}" destId="{5A2F7C46-0CC1-4405-82A3-51C052B6E2D1}" srcOrd="2" destOrd="0" parTransId="{3B538FD2-CCE0-4134-9597-B251CBBB7FB5}" sibTransId="{3B24D20D-C5F4-4647-BAF2-33274D43FE59}"/>
    <dgm:cxn modelId="{F761FAC4-22EE-483E-AEA0-FE474FE46F48}" type="presOf" srcId="{18E0AF19-3D9E-4F40-9EC2-551E14C7FCCF}" destId="{6806C5CD-9255-46EA-A518-13F34919A3DC}" srcOrd="0" destOrd="0" presId="urn:microsoft.com/office/officeart/2008/layout/VerticalCurvedList"/>
    <dgm:cxn modelId="{A46904CA-0610-49B5-9FD8-1EA0210D3CFC}" type="presOf" srcId="{5A2616F7-DBCE-4345-87CB-1DA365A77291}" destId="{4F1A7E25-AE5F-485F-9A6C-1FB8643FB786}" srcOrd="0" destOrd="0" presId="urn:microsoft.com/office/officeart/2008/layout/VerticalCurvedList"/>
    <dgm:cxn modelId="{5355A3CB-B6F4-4336-8CE8-E6BFD7913BAE}" srcId="{EDDEA595-DE9B-4981-9529-6000D725242E}" destId="{9753CA94-EC0A-4CF5-8193-DAA979767496}" srcOrd="4" destOrd="0" parTransId="{B86BE861-40DA-4975-913E-23215DEBA260}" sibTransId="{A298762E-E73B-46D9-BCD3-790865E606EA}"/>
    <dgm:cxn modelId="{CCC1F9D3-461F-44AF-AD4A-DFA1A61A3508}" srcId="{EDDEA595-DE9B-4981-9529-6000D725242E}" destId="{2AF23E6E-A58B-4AB8-B76B-F3E1AAEBF253}" srcOrd="1" destOrd="0" parTransId="{B9A5BB02-665F-4DF8-A4CA-DD4D6DC6ED18}" sibTransId="{B3E592D7-CDEC-486D-BC38-9ABB2F2EB2E4}"/>
    <dgm:cxn modelId="{4960B9E3-D64A-41D3-BA18-5DB6593BDF52}" type="presOf" srcId="{B03CD6BB-F5FC-4919-BB41-B512BDC0F103}" destId="{A7394384-667B-4568-A2DF-4E132A5662C0}" srcOrd="0" destOrd="0" presId="urn:microsoft.com/office/officeart/2008/layout/VerticalCurvedList"/>
    <dgm:cxn modelId="{F1184A77-D058-4B62-BDE4-5C4D536F1FCD}" type="presParOf" srcId="{F291551F-ACD6-4E16-9BD6-0AA7FC70DB43}" destId="{9D9BBD4D-0B04-4CBB-A523-E326009F0B23}" srcOrd="0" destOrd="0" presId="urn:microsoft.com/office/officeart/2008/layout/VerticalCurvedList"/>
    <dgm:cxn modelId="{55C9C57C-7E85-4EDD-98DF-73D46B2C3104}" type="presParOf" srcId="{9D9BBD4D-0B04-4CBB-A523-E326009F0B23}" destId="{31BC3493-42A3-4840-B0B7-E03FBD881816}" srcOrd="0" destOrd="0" presId="urn:microsoft.com/office/officeart/2008/layout/VerticalCurvedList"/>
    <dgm:cxn modelId="{DFCAB2C0-3C2A-4FC3-94E4-5565A3484A0E}" type="presParOf" srcId="{31BC3493-42A3-4840-B0B7-E03FBD881816}" destId="{2686F2DE-98AA-4331-B89E-1EC98B4D7A1C}" srcOrd="0" destOrd="0" presId="urn:microsoft.com/office/officeart/2008/layout/VerticalCurvedList"/>
    <dgm:cxn modelId="{AB38429C-1BDD-452B-9B81-E52DEC4FB11A}" type="presParOf" srcId="{31BC3493-42A3-4840-B0B7-E03FBD881816}" destId="{7A7C968A-9C30-480A-BFFE-046CA39BA893}" srcOrd="1" destOrd="0" presId="urn:microsoft.com/office/officeart/2008/layout/VerticalCurvedList"/>
    <dgm:cxn modelId="{671E0B75-DDDD-4162-944F-94BECC03C40F}" type="presParOf" srcId="{31BC3493-42A3-4840-B0B7-E03FBD881816}" destId="{1898BE0E-B40C-436E-A5B6-49D2A6FC2CA3}" srcOrd="2" destOrd="0" presId="urn:microsoft.com/office/officeart/2008/layout/VerticalCurvedList"/>
    <dgm:cxn modelId="{B9B33071-CB4B-4DA4-A875-B57CBB6B9B2B}" type="presParOf" srcId="{31BC3493-42A3-4840-B0B7-E03FBD881816}" destId="{8FB6210D-7AFB-415B-B06B-E5C11BC7582A}" srcOrd="3" destOrd="0" presId="urn:microsoft.com/office/officeart/2008/layout/VerticalCurvedList"/>
    <dgm:cxn modelId="{E668CEEB-7CE5-4C64-B66F-CB35CD54F7BF}" type="presParOf" srcId="{9D9BBD4D-0B04-4CBB-A523-E326009F0B23}" destId="{6806C5CD-9255-46EA-A518-13F34919A3DC}" srcOrd="1" destOrd="0" presId="urn:microsoft.com/office/officeart/2008/layout/VerticalCurvedList"/>
    <dgm:cxn modelId="{6334AE61-93D8-443A-A3F4-91EC06645B06}" type="presParOf" srcId="{9D9BBD4D-0B04-4CBB-A523-E326009F0B23}" destId="{E8D71E45-B1D7-41DA-8E19-420F511296B1}" srcOrd="2" destOrd="0" presId="urn:microsoft.com/office/officeart/2008/layout/VerticalCurvedList"/>
    <dgm:cxn modelId="{841B8BF0-BE5B-4D8A-AE3E-FF4A3A5F0423}" type="presParOf" srcId="{E8D71E45-B1D7-41DA-8E19-420F511296B1}" destId="{1D42ABCB-1206-4C61-8437-A8314A0AFF32}" srcOrd="0" destOrd="0" presId="urn:microsoft.com/office/officeart/2008/layout/VerticalCurvedList"/>
    <dgm:cxn modelId="{D5804C22-1E73-4253-BF73-094D3303CB7C}" type="presParOf" srcId="{9D9BBD4D-0B04-4CBB-A523-E326009F0B23}" destId="{0AE38F09-A99A-4DFE-93F3-05842B13CEB5}" srcOrd="3" destOrd="0" presId="urn:microsoft.com/office/officeart/2008/layout/VerticalCurvedList"/>
    <dgm:cxn modelId="{E77AAF25-58E8-4518-8471-C807713918B4}" type="presParOf" srcId="{9D9BBD4D-0B04-4CBB-A523-E326009F0B23}" destId="{AA719E19-EBDF-4337-991F-94F60E4238A5}" srcOrd="4" destOrd="0" presId="urn:microsoft.com/office/officeart/2008/layout/VerticalCurvedList"/>
    <dgm:cxn modelId="{7608A6FD-A6CD-43FA-A921-231A82C59653}" type="presParOf" srcId="{AA719E19-EBDF-4337-991F-94F60E4238A5}" destId="{FEB38B4C-85BD-4C95-ABEC-33E88A5E0F07}" srcOrd="0" destOrd="0" presId="urn:microsoft.com/office/officeart/2008/layout/VerticalCurvedList"/>
    <dgm:cxn modelId="{A0D19F04-E28A-4958-BD28-4BF5BC71260F}" type="presParOf" srcId="{9D9BBD4D-0B04-4CBB-A523-E326009F0B23}" destId="{E3411DD6-7F41-4728-BB84-61225DD1BA12}" srcOrd="5" destOrd="0" presId="urn:microsoft.com/office/officeart/2008/layout/VerticalCurvedList"/>
    <dgm:cxn modelId="{871EBFD1-46B2-4A2E-A98B-C0BE83F95DCF}" type="presParOf" srcId="{9D9BBD4D-0B04-4CBB-A523-E326009F0B23}" destId="{BF1D4261-A0E6-4B46-B40C-AB168CBBB8A0}" srcOrd="6" destOrd="0" presId="urn:microsoft.com/office/officeart/2008/layout/VerticalCurvedList"/>
    <dgm:cxn modelId="{EC4184EB-5B24-4FFF-861C-1CD59E549B21}" type="presParOf" srcId="{BF1D4261-A0E6-4B46-B40C-AB168CBBB8A0}" destId="{6643BD7D-FDA4-4076-87BD-8E005AD24288}" srcOrd="0" destOrd="0" presId="urn:microsoft.com/office/officeart/2008/layout/VerticalCurvedList"/>
    <dgm:cxn modelId="{A5B1F887-DA0F-4817-922A-356073ADA2ED}" type="presParOf" srcId="{9D9BBD4D-0B04-4CBB-A523-E326009F0B23}" destId="{4F1A7E25-AE5F-485F-9A6C-1FB8643FB786}" srcOrd="7" destOrd="0" presId="urn:microsoft.com/office/officeart/2008/layout/VerticalCurvedList"/>
    <dgm:cxn modelId="{1B21735A-5F47-4DEE-B3E1-99BD0BCFE9AD}" type="presParOf" srcId="{9D9BBD4D-0B04-4CBB-A523-E326009F0B23}" destId="{B7ECEBDF-5AEF-4097-9A74-B5451A29833E}" srcOrd="8" destOrd="0" presId="urn:microsoft.com/office/officeart/2008/layout/VerticalCurvedList"/>
    <dgm:cxn modelId="{1030FD18-E12D-4562-B82A-FC5F1DB09DE2}" type="presParOf" srcId="{B7ECEBDF-5AEF-4097-9A74-B5451A29833E}" destId="{35D44CDF-4159-4B7D-A209-036B23F1F453}" srcOrd="0" destOrd="0" presId="urn:microsoft.com/office/officeart/2008/layout/VerticalCurvedList"/>
    <dgm:cxn modelId="{08FDCB71-4AF0-4B8B-9F7A-DEF5E3D1C4A8}" type="presParOf" srcId="{9D9BBD4D-0B04-4CBB-A523-E326009F0B23}" destId="{907D0EDE-9C9E-43B5-AEF2-0E59263FDD58}" srcOrd="9" destOrd="0" presId="urn:microsoft.com/office/officeart/2008/layout/VerticalCurvedList"/>
    <dgm:cxn modelId="{2233CF29-7A7A-4D1E-ABEE-44AAA47DD6B7}" type="presParOf" srcId="{9D9BBD4D-0B04-4CBB-A523-E326009F0B23}" destId="{44156FAE-2021-4C70-9BC6-DB007811D06B}" srcOrd="10" destOrd="0" presId="urn:microsoft.com/office/officeart/2008/layout/VerticalCurvedList"/>
    <dgm:cxn modelId="{440F75DA-E00B-4BDC-ADEE-84B2E46EF87C}" type="presParOf" srcId="{44156FAE-2021-4C70-9BC6-DB007811D06B}" destId="{BA2A8DAC-3FF2-40F9-845B-1E1D19033F29}" srcOrd="0" destOrd="0" presId="urn:microsoft.com/office/officeart/2008/layout/VerticalCurvedList"/>
    <dgm:cxn modelId="{985F51C2-6D6D-4BDF-8D3E-D09627BED486}" type="presParOf" srcId="{9D9BBD4D-0B04-4CBB-A523-E326009F0B23}" destId="{A7394384-667B-4568-A2DF-4E132A5662C0}" srcOrd="11" destOrd="0" presId="urn:microsoft.com/office/officeart/2008/layout/VerticalCurvedList"/>
    <dgm:cxn modelId="{CB740B57-37ED-4128-B27C-6463F08AAC98}" type="presParOf" srcId="{9D9BBD4D-0B04-4CBB-A523-E326009F0B23}" destId="{B24C0EB8-E91A-4EBF-AFEF-D0FEBA1BAE48}" srcOrd="12" destOrd="0" presId="urn:microsoft.com/office/officeart/2008/layout/VerticalCurvedList"/>
    <dgm:cxn modelId="{749AD3AD-5DE3-42DB-8399-75A2492E6A99}" type="presParOf" srcId="{B24C0EB8-E91A-4EBF-AFEF-D0FEBA1BAE48}" destId="{BE374E74-188D-4F15-9E1F-12F8B8441DE9}"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ACBE74-82E8-4A68-BCE8-E838F2DA9CA0}"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41475B4-44A8-487F-8895-3628FAC2C3FB}">
      <dgm:prSet phldrT="[Text]"/>
      <dgm:spPr/>
      <dgm:t>
        <a:bodyPr/>
        <a:lstStyle/>
        <a:p>
          <a:r>
            <a:rPr lang="en-US" b="1"/>
            <a:t>January	</a:t>
          </a:r>
        </a:p>
      </dgm:t>
    </dgm:pt>
    <dgm:pt modelId="{6AFFA0E1-CA85-498F-8F94-4247C119B58A}" type="parTrans" cxnId="{16F42FAC-7924-47E8-9257-D6B18BAA8ED4}">
      <dgm:prSet/>
      <dgm:spPr/>
      <dgm:t>
        <a:bodyPr/>
        <a:lstStyle/>
        <a:p>
          <a:endParaRPr lang="en-US"/>
        </a:p>
      </dgm:t>
    </dgm:pt>
    <dgm:pt modelId="{A695F579-837E-4D00-8025-6B05337EF8F6}" type="sibTrans" cxnId="{16F42FAC-7924-47E8-9257-D6B18BAA8ED4}">
      <dgm:prSet/>
      <dgm:spPr/>
      <dgm:t>
        <a:bodyPr/>
        <a:lstStyle/>
        <a:p>
          <a:endParaRPr lang="en-US"/>
        </a:p>
      </dgm:t>
    </dgm:pt>
    <dgm:pt modelId="{8577FF43-ABD7-4947-BFDF-213604100621}">
      <dgm:prSet phldrT="[Text]"/>
      <dgm:spPr/>
      <dgm:t>
        <a:bodyPr/>
        <a:lstStyle/>
        <a:p>
          <a:r>
            <a:rPr lang="en-US"/>
            <a:t>JPM/WOTY Reception</a:t>
          </a:r>
        </a:p>
      </dgm:t>
    </dgm:pt>
    <dgm:pt modelId="{5F3903FE-2CF9-4C9B-87FF-985142A4572A}" type="parTrans" cxnId="{FF1A530E-A9A9-44F1-A2CC-23331B1264C3}">
      <dgm:prSet/>
      <dgm:spPr/>
      <dgm:t>
        <a:bodyPr/>
        <a:lstStyle/>
        <a:p>
          <a:endParaRPr lang="en-US"/>
        </a:p>
      </dgm:t>
    </dgm:pt>
    <dgm:pt modelId="{907F7AE3-3907-43A8-AA9E-DC36EE9E1826}" type="sibTrans" cxnId="{FF1A530E-A9A9-44F1-A2CC-23331B1264C3}">
      <dgm:prSet/>
      <dgm:spPr/>
      <dgm:t>
        <a:bodyPr/>
        <a:lstStyle/>
        <a:p>
          <a:endParaRPr lang="en-US"/>
        </a:p>
      </dgm:t>
    </dgm:pt>
    <dgm:pt modelId="{A26F7E97-D614-43BA-BFA9-BA4C7690C139}">
      <dgm:prSet phldrT="[Text]"/>
      <dgm:spPr/>
      <dgm:t>
        <a:bodyPr/>
        <a:lstStyle/>
        <a:p>
          <a:r>
            <a:rPr lang="en-US" b="1"/>
            <a:t>February</a:t>
          </a:r>
        </a:p>
      </dgm:t>
    </dgm:pt>
    <dgm:pt modelId="{953509D2-CE97-48AF-8168-FFBE50730469}" type="parTrans" cxnId="{31FD80FD-7BE4-4930-880A-1D4A6EEF2F24}">
      <dgm:prSet/>
      <dgm:spPr/>
      <dgm:t>
        <a:bodyPr/>
        <a:lstStyle/>
        <a:p>
          <a:endParaRPr lang="en-US"/>
        </a:p>
      </dgm:t>
    </dgm:pt>
    <dgm:pt modelId="{B7B3D726-95F9-48E0-9D03-7D732FCCC7D5}" type="sibTrans" cxnId="{31FD80FD-7BE4-4930-880A-1D4A6EEF2F24}">
      <dgm:prSet/>
      <dgm:spPr/>
      <dgm:t>
        <a:bodyPr/>
        <a:lstStyle/>
        <a:p>
          <a:endParaRPr lang="en-US"/>
        </a:p>
      </dgm:t>
    </dgm:pt>
    <dgm:pt modelId="{413415CB-C34D-4DF3-A1E4-CDB79886B30A}">
      <dgm:prSet phldrT="[Text]"/>
      <dgm:spPr/>
      <dgm:t>
        <a:bodyPr/>
        <a:lstStyle/>
        <a:p>
          <a:r>
            <a:rPr lang="en-US" b="1"/>
            <a:t>March</a:t>
          </a:r>
        </a:p>
      </dgm:t>
    </dgm:pt>
    <dgm:pt modelId="{65852570-CD70-4C05-82AB-B155E32E528A}" type="parTrans" cxnId="{E7E07AA7-97A1-4687-BD3D-D420CE873173}">
      <dgm:prSet/>
      <dgm:spPr/>
      <dgm:t>
        <a:bodyPr/>
        <a:lstStyle/>
        <a:p>
          <a:endParaRPr lang="en-US"/>
        </a:p>
      </dgm:t>
    </dgm:pt>
    <dgm:pt modelId="{F37D25C9-2E18-4028-96C2-7BADA4198AF3}" type="sibTrans" cxnId="{E7E07AA7-97A1-4687-BD3D-D420CE873173}">
      <dgm:prSet/>
      <dgm:spPr/>
      <dgm:t>
        <a:bodyPr/>
        <a:lstStyle/>
        <a:p>
          <a:endParaRPr lang="en-US"/>
        </a:p>
      </dgm:t>
    </dgm:pt>
    <dgm:pt modelId="{583F9F1C-8E61-4A80-90D5-D015C5297117}">
      <dgm:prSet phldrT="[Text]"/>
      <dgm:spPr/>
      <dgm:t>
        <a:bodyPr/>
        <a:lstStyle/>
        <a:p>
          <a:r>
            <a:rPr lang="en-US" b="1"/>
            <a:t>April</a:t>
          </a:r>
        </a:p>
      </dgm:t>
    </dgm:pt>
    <dgm:pt modelId="{C87D4797-46F5-4B8E-AD28-9B28C2767487}" type="parTrans" cxnId="{6E9DBD50-14E5-46A7-B5D5-F3D4A0A11103}">
      <dgm:prSet/>
      <dgm:spPr/>
      <dgm:t>
        <a:bodyPr/>
        <a:lstStyle/>
        <a:p>
          <a:endParaRPr lang="en-US"/>
        </a:p>
      </dgm:t>
    </dgm:pt>
    <dgm:pt modelId="{08458280-93EF-4238-8987-D84A180FBCE5}" type="sibTrans" cxnId="{6E9DBD50-14E5-46A7-B5D5-F3D4A0A11103}">
      <dgm:prSet/>
      <dgm:spPr/>
      <dgm:t>
        <a:bodyPr/>
        <a:lstStyle/>
        <a:p>
          <a:endParaRPr lang="en-US"/>
        </a:p>
      </dgm:t>
    </dgm:pt>
    <dgm:pt modelId="{C1AC74BC-4309-40E1-B02E-F0C0A089AA70}">
      <dgm:prSet phldrT="[Text]"/>
      <dgm:spPr/>
      <dgm:t>
        <a:bodyPr/>
        <a:lstStyle/>
        <a:p>
          <a:r>
            <a:rPr lang="en-US" b="1"/>
            <a:t>May</a:t>
          </a:r>
        </a:p>
      </dgm:t>
    </dgm:pt>
    <dgm:pt modelId="{163330E1-3065-4E50-9CBB-A4BF59BD668A}" type="parTrans" cxnId="{FEC869D4-98BB-4254-A7AE-80ECC800EDF0}">
      <dgm:prSet/>
      <dgm:spPr/>
      <dgm:t>
        <a:bodyPr/>
        <a:lstStyle/>
        <a:p>
          <a:endParaRPr lang="en-US"/>
        </a:p>
      </dgm:t>
    </dgm:pt>
    <dgm:pt modelId="{5D42657B-6B9C-431B-BF78-A7425B518667}" type="sibTrans" cxnId="{FEC869D4-98BB-4254-A7AE-80ECC800EDF0}">
      <dgm:prSet/>
      <dgm:spPr/>
      <dgm:t>
        <a:bodyPr/>
        <a:lstStyle/>
        <a:p>
          <a:endParaRPr lang="en-US"/>
        </a:p>
      </dgm:t>
    </dgm:pt>
    <dgm:pt modelId="{67D55ABC-EAB4-4B3E-A8CA-ADE5CD7FA587}">
      <dgm:prSet phldrT="[Text]"/>
      <dgm:spPr/>
      <dgm:t>
        <a:bodyPr/>
        <a:lstStyle/>
        <a:p>
          <a:r>
            <a:rPr lang="en-US" b="1"/>
            <a:t>June</a:t>
          </a:r>
        </a:p>
      </dgm:t>
    </dgm:pt>
    <dgm:pt modelId="{33D9B827-6CC8-4419-B7F0-E4213F8D7616}" type="parTrans" cxnId="{E7FCA153-C0EB-4A23-AEF8-C3647BAC2BEC}">
      <dgm:prSet/>
      <dgm:spPr/>
      <dgm:t>
        <a:bodyPr/>
        <a:lstStyle/>
        <a:p>
          <a:endParaRPr lang="en-US"/>
        </a:p>
      </dgm:t>
    </dgm:pt>
    <dgm:pt modelId="{7DB79D19-0CBF-425D-958B-A6717A7908A8}" type="sibTrans" cxnId="{E7FCA153-C0EB-4A23-AEF8-C3647BAC2BEC}">
      <dgm:prSet/>
      <dgm:spPr/>
      <dgm:t>
        <a:bodyPr/>
        <a:lstStyle/>
        <a:p>
          <a:endParaRPr lang="en-US"/>
        </a:p>
      </dgm:t>
    </dgm:pt>
    <dgm:pt modelId="{4AC26086-F288-49CD-9666-FF90DFA60075}">
      <dgm:prSet phldrT="[Text]"/>
      <dgm:spPr/>
      <dgm:t>
        <a:bodyPr/>
        <a:lstStyle/>
        <a:p>
          <a:r>
            <a:rPr lang="en-US"/>
            <a:t>Global Board Meeting</a:t>
          </a:r>
        </a:p>
      </dgm:t>
    </dgm:pt>
    <dgm:pt modelId="{F9BBD1C9-C57B-4A3F-A8A1-067A101ED7BD}" type="parTrans" cxnId="{01994A16-CCFE-4775-A568-051BD494792A}">
      <dgm:prSet/>
      <dgm:spPr/>
      <dgm:t>
        <a:bodyPr/>
        <a:lstStyle/>
        <a:p>
          <a:endParaRPr lang="en-US"/>
        </a:p>
      </dgm:t>
    </dgm:pt>
    <dgm:pt modelId="{0393B53D-F23F-4C9C-BD22-7F0816E5DE00}" type="sibTrans" cxnId="{01994A16-CCFE-4775-A568-051BD494792A}">
      <dgm:prSet/>
      <dgm:spPr/>
      <dgm:t>
        <a:bodyPr/>
        <a:lstStyle/>
        <a:p>
          <a:endParaRPr lang="en-US"/>
        </a:p>
      </dgm:t>
    </dgm:pt>
    <dgm:pt modelId="{52D2BE3D-2F45-4A20-8C99-E772BD93AE9B}">
      <dgm:prSet phldrT="[Text]"/>
      <dgm:spPr/>
      <dgm:t>
        <a:bodyPr/>
        <a:lstStyle/>
        <a:p>
          <a:r>
            <a:rPr lang="en-US"/>
            <a:t>Global Board Meeting</a:t>
          </a:r>
        </a:p>
      </dgm:t>
    </dgm:pt>
    <dgm:pt modelId="{15347251-A1DB-4CAB-8D15-806CB4BC16DB}" type="parTrans" cxnId="{CAB8D220-1E7A-4738-ADBC-4FA7AB0D0904}">
      <dgm:prSet/>
      <dgm:spPr/>
      <dgm:t>
        <a:bodyPr/>
        <a:lstStyle/>
        <a:p>
          <a:endParaRPr lang="en-US"/>
        </a:p>
      </dgm:t>
    </dgm:pt>
    <dgm:pt modelId="{75F428BF-628E-4D4A-BC2C-49A572D646BE}" type="sibTrans" cxnId="{CAB8D220-1E7A-4738-ADBC-4FA7AB0D0904}">
      <dgm:prSet/>
      <dgm:spPr/>
      <dgm:t>
        <a:bodyPr/>
        <a:lstStyle/>
        <a:p>
          <a:endParaRPr lang="en-US"/>
        </a:p>
      </dgm:t>
    </dgm:pt>
    <dgm:pt modelId="{AE7D189D-EB1E-4F23-9AEA-48936318B07A}">
      <dgm:prSet phldrT="[Text]"/>
      <dgm:spPr/>
      <dgm:t>
        <a:bodyPr/>
        <a:lstStyle/>
        <a:p>
          <a:r>
            <a:rPr lang="en-US"/>
            <a:t>Woman of the Year (9 May)</a:t>
          </a:r>
        </a:p>
      </dgm:t>
    </dgm:pt>
    <dgm:pt modelId="{D3E52A40-284D-4392-9F55-65C2825BD61B}" type="parTrans" cxnId="{F6C9193E-DDBC-4116-BFAA-51886ADE6F04}">
      <dgm:prSet/>
      <dgm:spPr/>
      <dgm:t>
        <a:bodyPr/>
        <a:lstStyle/>
        <a:p>
          <a:endParaRPr lang="en-US"/>
        </a:p>
      </dgm:t>
    </dgm:pt>
    <dgm:pt modelId="{C6BBAEBA-B014-4857-9D6F-2A695BDAF496}" type="sibTrans" cxnId="{F6C9193E-DDBC-4116-BFAA-51886ADE6F04}">
      <dgm:prSet/>
      <dgm:spPr/>
      <dgm:t>
        <a:bodyPr/>
        <a:lstStyle/>
        <a:p>
          <a:endParaRPr lang="en-US"/>
        </a:p>
      </dgm:t>
    </dgm:pt>
    <dgm:pt modelId="{B2241401-47C0-43B9-8260-BB9036F07204}">
      <dgm:prSet phldrT="[Text]"/>
      <dgm:spPr/>
      <dgm:t>
        <a:bodyPr/>
        <a:lstStyle/>
        <a:p>
          <a:r>
            <a:rPr lang="en-US"/>
            <a:t>European Leadership Summit (12-13 June)</a:t>
          </a:r>
        </a:p>
      </dgm:t>
    </dgm:pt>
    <dgm:pt modelId="{7F38F7B2-A87B-40B3-8EAE-B322F86C8CA1}" type="parTrans" cxnId="{0F3252B9-C73A-4C27-9AD1-641391E04A11}">
      <dgm:prSet/>
      <dgm:spPr/>
      <dgm:t>
        <a:bodyPr/>
        <a:lstStyle/>
        <a:p>
          <a:endParaRPr lang="en-US"/>
        </a:p>
      </dgm:t>
    </dgm:pt>
    <dgm:pt modelId="{2023EC1E-7669-4B43-A0B9-FC1061BE6E3A}" type="sibTrans" cxnId="{0F3252B9-C73A-4C27-9AD1-641391E04A11}">
      <dgm:prSet/>
      <dgm:spPr/>
      <dgm:t>
        <a:bodyPr/>
        <a:lstStyle/>
        <a:p>
          <a:endParaRPr lang="en-US"/>
        </a:p>
      </dgm:t>
    </dgm:pt>
    <dgm:pt modelId="{E174FE44-2415-42E1-985B-8F23308C0BBD}">
      <dgm:prSet phldrT="[Text]"/>
      <dgm:spPr/>
      <dgm:t>
        <a:bodyPr/>
        <a:lstStyle/>
        <a:p>
          <a:r>
            <a:rPr lang="en-US"/>
            <a:t>Midyear reforecast</a:t>
          </a:r>
        </a:p>
      </dgm:t>
    </dgm:pt>
    <dgm:pt modelId="{280DC2E6-F772-4F00-BFF9-569F16E0A29A}" type="parTrans" cxnId="{8003E82A-D8A5-4C5E-801B-6E8E32B222F3}">
      <dgm:prSet/>
      <dgm:spPr/>
      <dgm:t>
        <a:bodyPr/>
        <a:lstStyle/>
        <a:p>
          <a:endParaRPr lang="en-US"/>
        </a:p>
      </dgm:t>
    </dgm:pt>
    <dgm:pt modelId="{776BE2DB-0377-482F-B785-19626E273110}" type="sibTrans" cxnId="{8003E82A-D8A5-4C5E-801B-6E8E32B222F3}">
      <dgm:prSet/>
      <dgm:spPr/>
      <dgm:t>
        <a:bodyPr/>
        <a:lstStyle/>
        <a:p>
          <a:endParaRPr lang="en-US"/>
        </a:p>
      </dgm:t>
    </dgm:pt>
    <dgm:pt modelId="{73D4B0D9-EC18-44C8-B222-332A9BCB8EA0}">
      <dgm:prSet phldrT="[Text]"/>
      <dgm:spPr/>
      <dgm:t>
        <a:bodyPr/>
        <a:lstStyle/>
        <a:p>
          <a:r>
            <a:rPr lang="en-US" b="0"/>
            <a:t>International Women’s Day (6 March)</a:t>
          </a:r>
        </a:p>
      </dgm:t>
    </dgm:pt>
    <dgm:pt modelId="{80D1304E-579C-4B35-8D1E-ACD22F087974}" type="parTrans" cxnId="{BE4D0219-B1BB-4D5D-AC1C-332C5DACD1A3}">
      <dgm:prSet/>
      <dgm:spPr/>
      <dgm:t>
        <a:bodyPr/>
        <a:lstStyle/>
        <a:p>
          <a:endParaRPr lang="en-US"/>
        </a:p>
      </dgm:t>
    </dgm:pt>
    <dgm:pt modelId="{54C1206C-438A-409D-894C-1DC85F01BCE5}" type="sibTrans" cxnId="{BE4D0219-B1BB-4D5D-AC1C-332C5DACD1A3}">
      <dgm:prSet/>
      <dgm:spPr/>
      <dgm:t>
        <a:bodyPr/>
        <a:lstStyle/>
        <a:p>
          <a:endParaRPr lang="en-US"/>
        </a:p>
      </dgm:t>
    </dgm:pt>
    <dgm:pt modelId="{82A97EA3-9BF1-43A2-B92C-61B40F40CFD2}">
      <dgm:prSet phldrT="[Text]"/>
      <dgm:spPr/>
      <dgm:t>
        <a:bodyPr/>
        <a:lstStyle/>
        <a:p>
          <a:r>
            <a:rPr lang="en-US" b="0"/>
            <a:t>Think Tank Summit (19 March)</a:t>
          </a:r>
        </a:p>
      </dgm:t>
    </dgm:pt>
    <dgm:pt modelId="{47F85875-8ADD-4101-8758-9E663639AF7D}" type="parTrans" cxnId="{D892DB05-91FF-45C0-880C-34EB7DFBAC02}">
      <dgm:prSet/>
      <dgm:spPr/>
      <dgm:t>
        <a:bodyPr/>
        <a:lstStyle/>
        <a:p>
          <a:endParaRPr lang="en-US"/>
        </a:p>
      </dgm:t>
    </dgm:pt>
    <dgm:pt modelId="{3F1A38A2-A43F-4CC0-A404-EA279A3C97AC}" type="sibTrans" cxnId="{D892DB05-91FF-45C0-880C-34EB7DFBAC02}">
      <dgm:prSet/>
      <dgm:spPr/>
      <dgm:t>
        <a:bodyPr/>
        <a:lstStyle/>
        <a:p>
          <a:endParaRPr lang="en-US"/>
        </a:p>
      </dgm:t>
    </dgm:pt>
    <dgm:pt modelId="{86EF095E-518C-452F-A694-F1CE1F6AA1B7}">
      <dgm:prSet phldrT="[Text]"/>
      <dgm:spPr/>
      <dgm:t>
        <a:bodyPr/>
        <a:lstStyle/>
        <a:p>
          <a:r>
            <a:rPr lang="en-US" b="0"/>
            <a:t>Leadership Institute</a:t>
          </a:r>
        </a:p>
      </dgm:t>
    </dgm:pt>
    <dgm:pt modelId="{8DA1764B-C93A-400A-A7D1-94E1CD221CAE}" type="parTrans" cxnId="{7D94B9F6-2C6F-46A4-B8D4-258E3A888C83}">
      <dgm:prSet/>
      <dgm:spPr/>
      <dgm:t>
        <a:bodyPr/>
        <a:lstStyle/>
        <a:p>
          <a:endParaRPr lang="en-US"/>
        </a:p>
      </dgm:t>
    </dgm:pt>
    <dgm:pt modelId="{312A2553-4C2D-412C-BC9D-4BF7757049E2}" type="sibTrans" cxnId="{7D94B9F6-2C6F-46A4-B8D4-258E3A888C83}">
      <dgm:prSet/>
      <dgm:spPr/>
      <dgm:t>
        <a:bodyPr/>
        <a:lstStyle/>
        <a:p>
          <a:endParaRPr lang="en-US"/>
        </a:p>
      </dgm:t>
    </dgm:pt>
    <dgm:pt modelId="{D877E7C1-362B-4AF7-9481-20A3B99F008E}">
      <dgm:prSet phldrT="[Text]"/>
      <dgm:spPr/>
      <dgm:t>
        <a:bodyPr/>
        <a:lstStyle/>
        <a:p>
          <a:r>
            <a:rPr lang="en-US"/>
            <a:t>Career Conversations (CC) 46 (30 Jan)</a:t>
          </a:r>
        </a:p>
      </dgm:t>
    </dgm:pt>
    <dgm:pt modelId="{5887A53D-3D03-4542-8D6A-68E21D0CF004}" type="parTrans" cxnId="{A8AB9142-6675-4AF5-9A23-59CF5108F779}">
      <dgm:prSet/>
      <dgm:spPr/>
      <dgm:t>
        <a:bodyPr/>
        <a:lstStyle/>
        <a:p>
          <a:endParaRPr lang="en-US"/>
        </a:p>
      </dgm:t>
    </dgm:pt>
    <dgm:pt modelId="{A7F7BF1B-46A8-48FE-911B-86E77E23EB06}" type="sibTrans" cxnId="{A8AB9142-6675-4AF5-9A23-59CF5108F779}">
      <dgm:prSet/>
      <dgm:spPr/>
      <dgm:t>
        <a:bodyPr/>
        <a:lstStyle/>
        <a:p>
          <a:endParaRPr lang="en-US"/>
        </a:p>
      </dgm:t>
    </dgm:pt>
    <dgm:pt modelId="{F65F45DE-9528-4789-B813-62AA1EC0BDEA}">
      <dgm:prSet phldrT="[Text]"/>
      <dgm:spPr/>
      <dgm:t>
        <a:bodyPr/>
        <a:lstStyle/>
        <a:p>
          <a:r>
            <a:rPr lang="en-US"/>
            <a:t>CC 47 (24 April)</a:t>
          </a:r>
        </a:p>
      </dgm:t>
    </dgm:pt>
    <dgm:pt modelId="{B3FD09FF-F5D6-48CC-BF46-6FFB1AAFF0FB}" type="parTrans" cxnId="{D02FB1E0-79E8-4FF4-BD89-C06D1684932D}">
      <dgm:prSet/>
      <dgm:spPr/>
      <dgm:t>
        <a:bodyPr/>
        <a:lstStyle/>
        <a:p>
          <a:endParaRPr lang="en-US"/>
        </a:p>
      </dgm:t>
    </dgm:pt>
    <dgm:pt modelId="{006EC7BC-4855-4985-B320-7BD82C93356F}" type="sibTrans" cxnId="{D02FB1E0-79E8-4FF4-BD89-C06D1684932D}">
      <dgm:prSet/>
      <dgm:spPr/>
      <dgm:t>
        <a:bodyPr/>
        <a:lstStyle/>
        <a:p>
          <a:endParaRPr lang="en-US"/>
        </a:p>
      </dgm:t>
    </dgm:pt>
    <dgm:pt modelId="{F379C050-22D3-40C0-A72D-3536BC42EBF2}">
      <dgm:prSet phldrT="[Text]"/>
      <dgm:spPr/>
      <dgm:t>
        <a:bodyPr/>
        <a:lstStyle/>
        <a:p>
          <a:r>
            <a:rPr lang="en-US"/>
            <a:t>Think Tank Summit (virtual – 11 June)</a:t>
          </a:r>
        </a:p>
      </dgm:t>
    </dgm:pt>
    <dgm:pt modelId="{7F5EE37C-A861-4618-BC43-FBB9B51D8806}" type="parTrans" cxnId="{58FA03AE-CBA7-4FD1-A73E-329463921F2A}">
      <dgm:prSet/>
      <dgm:spPr/>
      <dgm:t>
        <a:bodyPr/>
        <a:lstStyle/>
        <a:p>
          <a:endParaRPr lang="en-US"/>
        </a:p>
      </dgm:t>
    </dgm:pt>
    <dgm:pt modelId="{66C41B31-51F0-4791-9302-774A682C9691}" type="sibTrans" cxnId="{58FA03AE-CBA7-4FD1-A73E-329463921F2A}">
      <dgm:prSet/>
      <dgm:spPr/>
      <dgm:t>
        <a:bodyPr/>
        <a:lstStyle/>
        <a:p>
          <a:endParaRPr lang="en-US"/>
        </a:p>
      </dgm:t>
    </dgm:pt>
    <dgm:pt modelId="{D0E10D63-366B-40CC-A53F-A64C1CB80FF4}" type="pres">
      <dgm:prSet presAssocID="{2DACBE74-82E8-4A68-BCE8-E838F2DA9CA0}" presName="linearFlow" presStyleCnt="0">
        <dgm:presLayoutVars>
          <dgm:dir/>
          <dgm:animLvl val="lvl"/>
          <dgm:resizeHandles val="exact"/>
        </dgm:presLayoutVars>
      </dgm:prSet>
      <dgm:spPr/>
    </dgm:pt>
    <dgm:pt modelId="{B16FD116-BCE1-4C96-AF15-10A46FE800F3}" type="pres">
      <dgm:prSet presAssocID="{E41475B4-44A8-487F-8895-3628FAC2C3FB}" presName="composite" presStyleCnt="0"/>
      <dgm:spPr/>
    </dgm:pt>
    <dgm:pt modelId="{FA435E52-A814-4431-8549-E57209533341}" type="pres">
      <dgm:prSet presAssocID="{E41475B4-44A8-487F-8895-3628FAC2C3FB}" presName="parTx" presStyleLbl="node1" presStyleIdx="0" presStyleCnt="6">
        <dgm:presLayoutVars>
          <dgm:chMax val="0"/>
          <dgm:chPref val="0"/>
          <dgm:bulletEnabled val="1"/>
        </dgm:presLayoutVars>
      </dgm:prSet>
      <dgm:spPr/>
    </dgm:pt>
    <dgm:pt modelId="{2DA41468-8DC0-49D2-968B-073D98D2AA1C}" type="pres">
      <dgm:prSet presAssocID="{E41475B4-44A8-487F-8895-3628FAC2C3FB}" presName="parSh" presStyleLbl="node1" presStyleIdx="0" presStyleCnt="6"/>
      <dgm:spPr/>
    </dgm:pt>
    <dgm:pt modelId="{71B5AE5C-27BE-4F76-AFF0-24008F9969F6}" type="pres">
      <dgm:prSet presAssocID="{E41475B4-44A8-487F-8895-3628FAC2C3FB}" presName="desTx" presStyleLbl="fgAcc1" presStyleIdx="0" presStyleCnt="6">
        <dgm:presLayoutVars>
          <dgm:bulletEnabled val="1"/>
        </dgm:presLayoutVars>
      </dgm:prSet>
      <dgm:spPr/>
    </dgm:pt>
    <dgm:pt modelId="{3037A63E-9C91-42E6-9AFD-650F7AA0B348}" type="pres">
      <dgm:prSet presAssocID="{A695F579-837E-4D00-8025-6B05337EF8F6}" presName="sibTrans" presStyleLbl="sibTrans2D1" presStyleIdx="0" presStyleCnt="5"/>
      <dgm:spPr/>
    </dgm:pt>
    <dgm:pt modelId="{4DFF21A2-1F88-4A88-863A-803FF84DB13A}" type="pres">
      <dgm:prSet presAssocID="{A695F579-837E-4D00-8025-6B05337EF8F6}" presName="connTx" presStyleLbl="sibTrans2D1" presStyleIdx="0" presStyleCnt="5"/>
      <dgm:spPr/>
    </dgm:pt>
    <dgm:pt modelId="{5A8D5988-DA35-4EE8-9505-B7A21C4B8C1F}" type="pres">
      <dgm:prSet presAssocID="{A26F7E97-D614-43BA-BFA9-BA4C7690C139}" presName="composite" presStyleCnt="0"/>
      <dgm:spPr/>
    </dgm:pt>
    <dgm:pt modelId="{92B575BA-BD6C-4E69-93CE-511DB1A1BEEB}" type="pres">
      <dgm:prSet presAssocID="{A26F7E97-D614-43BA-BFA9-BA4C7690C139}" presName="parTx" presStyleLbl="node1" presStyleIdx="0" presStyleCnt="6">
        <dgm:presLayoutVars>
          <dgm:chMax val="0"/>
          <dgm:chPref val="0"/>
          <dgm:bulletEnabled val="1"/>
        </dgm:presLayoutVars>
      </dgm:prSet>
      <dgm:spPr/>
    </dgm:pt>
    <dgm:pt modelId="{87957768-36D5-4B35-B7FD-07EE91ADA91D}" type="pres">
      <dgm:prSet presAssocID="{A26F7E97-D614-43BA-BFA9-BA4C7690C139}" presName="parSh" presStyleLbl="node1" presStyleIdx="1" presStyleCnt="6"/>
      <dgm:spPr/>
    </dgm:pt>
    <dgm:pt modelId="{EAC679A9-A170-4D25-B81B-105441165A4B}" type="pres">
      <dgm:prSet presAssocID="{A26F7E97-D614-43BA-BFA9-BA4C7690C139}" presName="desTx" presStyleLbl="fgAcc1" presStyleIdx="1" presStyleCnt="6">
        <dgm:presLayoutVars>
          <dgm:bulletEnabled val="1"/>
        </dgm:presLayoutVars>
      </dgm:prSet>
      <dgm:spPr/>
    </dgm:pt>
    <dgm:pt modelId="{D4111DF9-81ED-459C-A75D-85B0E65B3A7C}" type="pres">
      <dgm:prSet presAssocID="{B7B3D726-95F9-48E0-9D03-7D732FCCC7D5}" presName="sibTrans" presStyleLbl="sibTrans2D1" presStyleIdx="1" presStyleCnt="5"/>
      <dgm:spPr/>
    </dgm:pt>
    <dgm:pt modelId="{253A2471-115D-49E7-9B5E-9CB1526B0FF9}" type="pres">
      <dgm:prSet presAssocID="{B7B3D726-95F9-48E0-9D03-7D732FCCC7D5}" presName="connTx" presStyleLbl="sibTrans2D1" presStyleIdx="1" presStyleCnt="5"/>
      <dgm:spPr/>
    </dgm:pt>
    <dgm:pt modelId="{934FA3EE-7456-40FE-B67C-56AC2152E84B}" type="pres">
      <dgm:prSet presAssocID="{413415CB-C34D-4DF3-A1E4-CDB79886B30A}" presName="composite" presStyleCnt="0"/>
      <dgm:spPr/>
    </dgm:pt>
    <dgm:pt modelId="{41627662-9A26-4A82-ADEE-3ED8C5B756FD}" type="pres">
      <dgm:prSet presAssocID="{413415CB-C34D-4DF3-A1E4-CDB79886B30A}" presName="parTx" presStyleLbl="node1" presStyleIdx="1" presStyleCnt="6">
        <dgm:presLayoutVars>
          <dgm:chMax val="0"/>
          <dgm:chPref val="0"/>
          <dgm:bulletEnabled val="1"/>
        </dgm:presLayoutVars>
      </dgm:prSet>
      <dgm:spPr/>
    </dgm:pt>
    <dgm:pt modelId="{5B0036F0-2428-4550-B3C4-311DB89887BD}" type="pres">
      <dgm:prSet presAssocID="{413415CB-C34D-4DF3-A1E4-CDB79886B30A}" presName="parSh" presStyleLbl="node1" presStyleIdx="2" presStyleCnt="6"/>
      <dgm:spPr/>
    </dgm:pt>
    <dgm:pt modelId="{EAECB9E7-4309-490F-837C-E4A453D7EEC1}" type="pres">
      <dgm:prSet presAssocID="{413415CB-C34D-4DF3-A1E4-CDB79886B30A}" presName="desTx" presStyleLbl="fgAcc1" presStyleIdx="2" presStyleCnt="6">
        <dgm:presLayoutVars>
          <dgm:bulletEnabled val="1"/>
        </dgm:presLayoutVars>
      </dgm:prSet>
      <dgm:spPr/>
    </dgm:pt>
    <dgm:pt modelId="{B9464DAF-525C-4BE2-ABA8-61418E38449E}" type="pres">
      <dgm:prSet presAssocID="{F37D25C9-2E18-4028-96C2-7BADA4198AF3}" presName="sibTrans" presStyleLbl="sibTrans2D1" presStyleIdx="2" presStyleCnt="5"/>
      <dgm:spPr/>
    </dgm:pt>
    <dgm:pt modelId="{E4CDC451-6D57-4C26-ACC7-4A7E10CECADC}" type="pres">
      <dgm:prSet presAssocID="{F37D25C9-2E18-4028-96C2-7BADA4198AF3}" presName="connTx" presStyleLbl="sibTrans2D1" presStyleIdx="2" presStyleCnt="5"/>
      <dgm:spPr/>
    </dgm:pt>
    <dgm:pt modelId="{CE97B3F3-A04F-4B26-9D72-42EC1AEB0556}" type="pres">
      <dgm:prSet presAssocID="{583F9F1C-8E61-4A80-90D5-D015C5297117}" presName="composite" presStyleCnt="0"/>
      <dgm:spPr/>
    </dgm:pt>
    <dgm:pt modelId="{F955A96D-7D0B-4AD0-BD24-C3D406951DF3}" type="pres">
      <dgm:prSet presAssocID="{583F9F1C-8E61-4A80-90D5-D015C5297117}" presName="parTx" presStyleLbl="node1" presStyleIdx="2" presStyleCnt="6">
        <dgm:presLayoutVars>
          <dgm:chMax val="0"/>
          <dgm:chPref val="0"/>
          <dgm:bulletEnabled val="1"/>
        </dgm:presLayoutVars>
      </dgm:prSet>
      <dgm:spPr/>
    </dgm:pt>
    <dgm:pt modelId="{E88EFA2A-F1BB-483C-9393-539662E2C1C9}" type="pres">
      <dgm:prSet presAssocID="{583F9F1C-8E61-4A80-90D5-D015C5297117}" presName="parSh" presStyleLbl="node1" presStyleIdx="3" presStyleCnt="6"/>
      <dgm:spPr/>
    </dgm:pt>
    <dgm:pt modelId="{BB068C14-C45F-48A7-AA3B-35862D3E6126}" type="pres">
      <dgm:prSet presAssocID="{583F9F1C-8E61-4A80-90D5-D015C5297117}" presName="desTx" presStyleLbl="fgAcc1" presStyleIdx="3" presStyleCnt="6">
        <dgm:presLayoutVars>
          <dgm:bulletEnabled val="1"/>
        </dgm:presLayoutVars>
      </dgm:prSet>
      <dgm:spPr/>
    </dgm:pt>
    <dgm:pt modelId="{47BA45FF-0CB3-4E4E-929E-639E4BE340A2}" type="pres">
      <dgm:prSet presAssocID="{08458280-93EF-4238-8987-D84A180FBCE5}" presName="sibTrans" presStyleLbl="sibTrans2D1" presStyleIdx="3" presStyleCnt="5"/>
      <dgm:spPr/>
    </dgm:pt>
    <dgm:pt modelId="{F05979F8-FEA0-4D8D-A4DB-CE135A0DFBE5}" type="pres">
      <dgm:prSet presAssocID="{08458280-93EF-4238-8987-D84A180FBCE5}" presName="connTx" presStyleLbl="sibTrans2D1" presStyleIdx="3" presStyleCnt="5"/>
      <dgm:spPr/>
    </dgm:pt>
    <dgm:pt modelId="{D0B80016-F3A5-4306-83A9-E07BF81D4269}" type="pres">
      <dgm:prSet presAssocID="{C1AC74BC-4309-40E1-B02E-F0C0A089AA70}" presName="composite" presStyleCnt="0"/>
      <dgm:spPr/>
    </dgm:pt>
    <dgm:pt modelId="{414E8F9A-35C2-4D03-B702-5FBA1DFDB366}" type="pres">
      <dgm:prSet presAssocID="{C1AC74BC-4309-40E1-B02E-F0C0A089AA70}" presName="parTx" presStyleLbl="node1" presStyleIdx="3" presStyleCnt="6">
        <dgm:presLayoutVars>
          <dgm:chMax val="0"/>
          <dgm:chPref val="0"/>
          <dgm:bulletEnabled val="1"/>
        </dgm:presLayoutVars>
      </dgm:prSet>
      <dgm:spPr/>
    </dgm:pt>
    <dgm:pt modelId="{13149D6C-D238-4EC5-851F-02E8166B2922}" type="pres">
      <dgm:prSet presAssocID="{C1AC74BC-4309-40E1-B02E-F0C0A089AA70}" presName="parSh" presStyleLbl="node1" presStyleIdx="4" presStyleCnt="6"/>
      <dgm:spPr/>
    </dgm:pt>
    <dgm:pt modelId="{FACB63A3-46AC-4228-957E-7992D62EA893}" type="pres">
      <dgm:prSet presAssocID="{C1AC74BC-4309-40E1-B02E-F0C0A089AA70}" presName="desTx" presStyleLbl="fgAcc1" presStyleIdx="4" presStyleCnt="6">
        <dgm:presLayoutVars>
          <dgm:bulletEnabled val="1"/>
        </dgm:presLayoutVars>
      </dgm:prSet>
      <dgm:spPr/>
    </dgm:pt>
    <dgm:pt modelId="{6C3DDBF7-A992-4D4F-AC2E-2830B0C43103}" type="pres">
      <dgm:prSet presAssocID="{5D42657B-6B9C-431B-BF78-A7425B518667}" presName="sibTrans" presStyleLbl="sibTrans2D1" presStyleIdx="4" presStyleCnt="5"/>
      <dgm:spPr/>
    </dgm:pt>
    <dgm:pt modelId="{54808191-4BAF-48F9-BF66-AAD9F0F535B6}" type="pres">
      <dgm:prSet presAssocID="{5D42657B-6B9C-431B-BF78-A7425B518667}" presName="connTx" presStyleLbl="sibTrans2D1" presStyleIdx="4" presStyleCnt="5"/>
      <dgm:spPr/>
    </dgm:pt>
    <dgm:pt modelId="{826F1A83-51C4-4F69-BBAB-4DDD04CBAE22}" type="pres">
      <dgm:prSet presAssocID="{67D55ABC-EAB4-4B3E-A8CA-ADE5CD7FA587}" presName="composite" presStyleCnt="0"/>
      <dgm:spPr/>
    </dgm:pt>
    <dgm:pt modelId="{895EBBC1-76FA-49F4-99E6-C3674C04CFC1}" type="pres">
      <dgm:prSet presAssocID="{67D55ABC-EAB4-4B3E-A8CA-ADE5CD7FA587}" presName="parTx" presStyleLbl="node1" presStyleIdx="4" presStyleCnt="6">
        <dgm:presLayoutVars>
          <dgm:chMax val="0"/>
          <dgm:chPref val="0"/>
          <dgm:bulletEnabled val="1"/>
        </dgm:presLayoutVars>
      </dgm:prSet>
      <dgm:spPr/>
    </dgm:pt>
    <dgm:pt modelId="{3BDD1602-90E1-4FAE-91F9-428438B9AFA2}" type="pres">
      <dgm:prSet presAssocID="{67D55ABC-EAB4-4B3E-A8CA-ADE5CD7FA587}" presName="parSh" presStyleLbl="node1" presStyleIdx="5" presStyleCnt="6"/>
      <dgm:spPr/>
    </dgm:pt>
    <dgm:pt modelId="{53B1AF7A-C7F3-4FF7-B575-9F6990B90C26}" type="pres">
      <dgm:prSet presAssocID="{67D55ABC-EAB4-4B3E-A8CA-ADE5CD7FA587}" presName="desTx" presStyleLbl="fgAcc1" presStyleIdx="5" presStyleCnt="6">
        <dgm:presLayoutVars>
          <dgm:bulletEnabled val="1"/>
        </dgm:presLayoutVars>
      </dgm:prSet>
      <dgm:spPr/>
    </dgm:pt>
  </dgm:ptLst>
  <dgm:cxnLst>
    <dgm:cxn modelId="{AF572E01-F8A4-4C9D-BAE5-6E164363ACC3}" type="presOf" srcId="{F65F45DE-9528-4789-B813-62AA1EC0BDEA}" destId="{BB068C14-C45F-48A7-AA3B-35862D3E6126}" srcOrd="0" destOrd="1" presId="urn:microsoft.com/office/officeart/2005/8/layout/process3"/>
    <dgm:cxn modelId="{D892DB05-91FF-45C0-880C-34EB7DFBAC02}" srcId="{413415CB-C34D-4DF3-A1E4-CDB79886B30A}" destId="{82A97EA3-9BF1-43A2-B92C-61B40F40CFD2}" srcOrd="1" destOrd="0" parTransId="{47F85875-8ADD-4101-8758-9E663639AF7D}" sibTransId="{3F1A38A2-A43F-4CC0-A404-EA279A3C97AC}"/>
    <dgm:cxn modelId="{9BBA4507-C98A-43DE-8280-91FE3A2C9E7F}" type="presOf" srcId="{A695F579-837E-4D00-8025-6B05337EF8F6}" destId="{4DFF21A2-1F88-4A88-863A-803FF84DB13A}" srcOrd="1" destOrd="0" presId="urn:microsoft.com/office/officeart/2005/8/layout/process3"/>
    <dgm:cxn modelId="{3828B40D-560A-49DB-A3FC-ABEF486926E7}" type="presOf" srcId="{82A97EA3-9BF1-43A2-B92C-61B40F40CFD2}" destId="{EAECB9E7-4309-490F-837C-E4A453D7EEC1}" srcOrd="0" destOrd="1" presId="urn:microsoft.com/office/officeart/2005/8/layout/process3"/>
    <dgm:cxn modelId="{FF1A530E-A9A9-44F1-A2CC-23331B1264C3}" srcId="{E41475B4-44A8-487F-8895-3628FAC2C3FB}" destId="{8577FF43-ABD7-4947-BFDF-213604100621}" srcOrd="0" destOrd="0" parTransId="{5F3903FE-2CF9-4C9B-87FF-985142A4572A}" sibTransId="{907F7AE3-3907-43A8-AA9E-DC36EE9E1826}"/>
    <dgm:cxn modelId="{2229D310-724A-4F1E-80E4-BE7744CA987F}" type="presOf" srcId="{E41475B4-44A8-487F-8895-3628FAC2C3FB}" destId="{2DA41468-8DC0-49D2-968B-073D98D2AA1C}" srcOrd="1" destOrd="0" presId="urn:microsoft.com/office/officeart/2005/8/layout/process3"/>
    <dgm:cxn modelId="{01994A16-CCFE-4775-A568-051BD494792A}" srcId="{E41475B4-44A8-487F-8895-3628FAC2C3FB}" destId="{4AC26086-F288-49CD-9666-FF90DFA60075}" srcOrd="1" destOrd="0" parTransId="{F9BBD1C9-C57B-4A3F-A8A1-067A101ED7BD}" sibTransId="{0393B53D-F23F-4C9C-BD22-7F0816E5DE00}"/>
    <dgm:cxn modelId="{BE4D0219-B1BB-4D5D-AC1C-332C5DACD1A3}" srcId="{413415CB-C34D-4DF3-A1E4-CDB79886B30A}" destId="{73D4B0D9-EC18-44C8-B222-332A9BCB8EA0}" srcOrd="0" destOrd="0" parTransId="{80D1304E-579C-4B35-8D1E-ACD22F087974}" sibTransId="{54C1206C-438A-409D-894C-1DC85F01BCE5}"/>
    <dgm:cxn modelId="{DCE8D31C-6F50-43D2-AEF4-BC42209D7277}" type="presOf" srcId="{F37D25C9-2E18-4028-96C2-7BADA4198AF3}" destId="{E4CDC451-6D57-4C26-ACC7-4A7E10CECADC}" srcOrd="1" destOrd="0" presId="urn:microsoft.com/office/officeart/2005/8/layout/process3"/>
    <dgm:cxn modelId="{CAB8D220-1E7A-4738-ADBC-4FA7AB0D0904}" srcId="{583F9F1C-8E61-4A80-90D5-D015C5297117}" destId="{52D2BE3D-2F45-4A20-8C99-E772BD93AE9B}" srcOrd="0" destOrd="0" parTransId="{15347251-A1DB-4CAB-8D15-806CB4BC16DB}" sibTransId="{75F428BF-628E-4D4A-BC2C-49A572D646BE}"/>
    <dgm:cxn modelId="{94664426-7977-4682-ADAD-0296B58EB3CE}" type="presOf" srcId="{08458280-93EF-4238-8987-D84A180FBCE5}" destId="{47BA45FF-0CB3-4E4E-929E-639E4BE340A2}" srcOrd="0" destOrd="0" presId="urn:microsoft.com/office/officeart/2005/8/layout/process3"/>
    <dgm:cxn modelId="{C0E1EE28-F725-462F-8DF7-9EF2A3E62961}" type="presOf" srcId="{A26F7E97-D614-43BA-BFA9-BA4C7690C139}" destId="{92B575BA-BD6C-4E69-93CE-511DB1A1BEEB}" srcOrd="0" destOrd="0" presId="urn:microsoft.com/office/officeart/2005/8/layout/process3"/>
    <dgm:cxn modelId="{E13AF129-7568-4311-9462-9DE0274714C6}" type="presOf" srcId="{08458280-93EF-4238-8987-D84A180FBCE5}" destId="{F05979F8-FEA0-4D8D-A4DB-CE135A0DFBE5}" srcOrd="1" destOrd="0" presId="urn:microsoft.com/office/officeart/2005/8/layout/process3"/>
    <dgm:cxn modelId="{8003E82A-D8A5-4C5E-801B-6E8E32B222F3}" srcId="{67D55ABC-EAB4-4B3E-A8CA-ADE5CD7FA587}" destId="{E174FE44-2415-42E1-985B-8F23308C0BBD}" srcOrd="1" destOrd="0" parTransId="{280DC2E6-F772-4F00-BFF9-569F16E0A29A}" sibTransId="{776BE2DB-0377-482F-B785-19626E273110}"/>
    <dgm:cxn modelId="{CB25A030-9414-460B-AA37-8B3540B5F11C}" type="presOf" srcId="{5D42657B-6B9C-431B-BF78-A7425B518667}" destId="{6C3DDBF7-A992-4D4F-AC2E-2830B0C43103}" srcOrd="0" destOrd="0" presId="urn:microsoft.com/office/officeart/2005/8/layout/process3"/>
    <dgm:cxn modelId="{F6C9193E-DDBC-4116-BFAA-51886ADE6F04}" srcId="{C1AC74BC-4309-40E1-B02E-F0C0A089AA70}" destId="{AE7D189D-EB1E-4F23-9AEA-48936318B07A}" srcOrd="0" destOrd="0" parTransId="{D3E52A40-284D-4392-9F55-65C2825BD61B}" sibTransId="{C6BBAEBA-B014-4857-9D6F-2A695BDAF496}"/>
    <dgm:cxn modelId="{EDAB7E5F-9E7E-43E0-A820-4A0CF7F4228E}" type="presOf" srcId="{583F9F1C-8E61-4A80-90D5-D015C5297117}" destId="{E88EFA2A-F1BB-483C-9393-539662E2C1C9}" srcOrd="1" destOrd="0" presId="urn:microsoft.com/office/officeart/2005/8/layout/process3"/>
    <dgm:cxn modelId="{AA33FF60-7DB5-4870-9247-662F2F1FB10F}" type="presOf" srcId="{2DACBE74-82E8-4A68-BCE8-E838F2DA9CA0}" destId="{D0E10D63-366B-40CC-A53F-A64C1CB80FF4}" srcOrd="0" destOrd="0" presId="urn:microsoft.com/office/officeart/2005/8/layout/process3"/>
    <dgm:cxn modelId="{21FDFB61-27F6-48A2-B4AB-4E64F4BA0E85}" type="presOf" srcId="{4AC26086-F288-49CD-9666-FF90DFA60075}" destId="{71B5AE5C-27BE-4F76-AFF0-24008F9969F6}" srcOrd="0" destOrd="1" presId="urn:microsoft.com/office/officeart/2005/8/layout/process3"/>
    <dgm:cxn modelId="{A8AB9142-6675-4AF5-9A23-59CF5108F779}" srcId="{E41475B4-44A8-487F-8895-3628FAC2C3FB}" destId="{D877E7C1-362B-4AF7-9481-20A3B99F008E}" srcOrd="2" destOrd="0" parTransId="{5887A53D-3D03-4542-8D6A-68E21D0CF004}" sibTransId="{A7F7BF1B-46A8-48FE-911B-86E77E23EB06}"/>
    <dgm:cxn modelId="{576EA36B-D305-437B-9E23-B1A47B642517}" type="presOf" srcId="{413415CB-C34D-4DF3-A1E4-CDB79886B30A}" destId="{5B0036F0-2428-4550-B3C4-311DB89887BD}" srcOrd="1" destOrd="0" presId="urn:microsoft.com/office/officeart/2005/8/layout/process3"/>
    <dgm:cxn modelId="{7677DC6B-BF37-4258-A0A9-761F1B46398B}" type="presOf" srcId="{B7B3D726-95F9-48E0-9D03-7D732FCCC7D5}" destId="{253A2471-115D-49E7-9B5E-9CB1526B0FF9}" srcOrd="1" destOrd="0" presId="urn:microsoft.com/office/officeart/2005/8/layout/process3"/>
    <dgm:cxn modelId="{6E9DBD50-14E5-46A7-B5D5-F3D4A0A11103}" srcId="{2DACBE74-82E8-4A68-BCE8-E838F2DA9CA0}" destId="{583F9F1C-8E61-4A80-90D5-D015C5297117}" srcOrd="3" destOrd="0" parTransId="{C87D4797-46F5-4B8E-AD28-9B28C2767487}" sibTransId="{08458280-93EF-4238-8987-D84A180FBCE5}"/>
    <dgm:cxn modelId="{41493252-7775-42EF-BAE5-EE6A3D0D1B10}" type="presOf" srcId="{D877E7C1-362B-4AF7-9481-20A3B99F008E}" destId="{71B5AE5C-27BE-4F76-AFF0-24008F9969F6}" srcOrd="0" destOrd="2" presId="urn:microsoft.com/office/officeart/2005/8/layout/process3"/>
    <dgm:cxn modelId="{E7FCA153-C0EB-4A23-AEF8-C3647BAC2BEC}" srcId="{2DACBE74-82E8-4A68-BCE8-E838F2DA9CA0}" destId="{67D55ABC-EAB4-4B3E-A8CA-ADE5CD7FA587}" srcOrd="5" destOrd="0" parTransId="{33D9B827-6CC8-4419-B7F0-E4213F8D7616}" sibTransId="{7DB79D19-0CBF-425D-958B-A6717A7908A8}"/>
    <dgm:cxn modelId="{B3CB2A57-421C-4899-A0E7-3B204CA4960B}" type="presOf" srcId="{B2241401-47C0-43B9-8260-BB9036F07204}" destId="{53B1AF7A-C7F3-4FF7-B575-9F6990B90C26}" srcOrd="0" destOrd="0" presId="urn:microsoft.com/office/officeart/2005/8/layout/process3"/>
    <dgm:cxn modelId="{CD185E57-7E5D-49DD-AF81-806B0ABD12D2}" type="presOf" srcId="{73D4B0D9-EC18-44C8-B222-332A9BCB8EA0}" destId="{EAECB9E7-4309-490F-837C-E4A453D7EEC1}" srcOrd="0" destOrd="0" presId="urn:microsoft.com/office/officeart/2005/8/layout/process3"/>
    <dgm:cxn modelId="{66E3A480-A1E2-463F-9272-E2CC497A33BF}" type="presOf" srcId="{583F9F1C-8E61-4A80-90D5-D015C5297117}" destId="{F955A96D-7D0B-4AD0-BD24-C3D406951DF3}" srcOrd="0" destOrd="0" presId="urn:microsoft.com/office/officeart/2005/8/layout/process3"/>
    <dgm:cxn modelId="{86577282-53D5-4A9C-8B03-098E355FB7D7}" type="presOf" srcId="{52D2BE3D-2F45-4A20-8C99-E772BD93AE9B}" destId="{BB068C14-C45F-48A7-AA3B-35862D3E6126}" srcOrd="0" destOrd="0" presId="urn:microsoft.com/office/officeart/2005/8/layout/process3"/>
    <dgm:cxn modelId="{4DB91886-9C3C-4BBC-8816-545D615C448C}" type="presOf" srcId="{C1AC74BC-4309-40E1-B02E-F0C0A089AA70}" destId="{13149D6C-D238-4EC5-851F-02E8166B2922}" srcOrd="1" destOrd="0" presId="urn:microsoft.com/office/officeart/2005/8/layout/process3"/>
    <dgm:cxn modelId="{DEDDA88A-2B92-4925-B7D2-A54E2B857269}" type="presOf" srcId="{A26F7E97-D614-43BA-BFA9-BA4C7690C139}" destId="{87957768-36D5-4B35-B7FD-07EE91ADA91D}" srcOrd="1" destOrd="0" presId="urn:microsoft.com/office/officeart/2005/8/layout/process3"/>
    <dgm:cxn modelId="{E7E07AA7-97A1-4687-BD3D-D420CE873173}" srcId="{2DACBE74-82E8-4A68-BCE8-E838F2DA9CA0}" destId="{413415CB-C34D-4DF3-A1E4-CDB79886B30A}" srcOrd="2" destOrd="0" parTransId="{65852570-CD70-4C05-82AB-B155E32E528A}" sibTransId="{F37D25C9-2E18-4028-96C2-7BADA4198AF3}"/>
    <dgm:cxn modelId="{7C8468AB-F3C6-4028-BC1D-BAB475464AA4}" type="presOf" srcId="{E41475B4-44A8-487F-8895-3628FAC2C3FB}" destId="{FA435E52-A814-4431-8549-E57209533341}" srcOrd="0" destOrd="0" presId="urn:microsoft.com/office/officeart/2005/8/layout/process3"/>
    <dgm:cxn modelId="{8970F2AB-AA05-4DD9-B7F4-ACFE698EE854}" type="presOf" srcId="{F379C050-22D3-40C0-A72D-3536BC42EBF2}" destId="{53B1AF7A-C7F3-4FF7-B575-9F6990B90C26}" srcOrd="0" destOrd="2" presId="urn:microsoft.com/office/officeart/2005/8/layout/process3"/>
    <dgm:cxn modelId="{16F42FAC-7924-47E8-9257-D6B18BAA8ED4}" srcId="{2DACBE74-82E8-4A68-BCE8-E838F2DA9CA0}" destId="{E41475B4-44A8-487F-8895-3628FAC2C3FB}" srcOrd="0" destOrd="0" parTransId="{6AFFA0E1-CA85-498F-8F94-4247C119B58A}" sibTransId="{A695F579-837E-4D00-8025-6B05337EF8F6}"/>
    <dgm:cxn modelId="{58FA03AE-CBA7-4FD1-A73E-329463921F2A}" srcId="{67D55ABC-EAB4-4B3E-A8CA-ADE5CD7FA587}" destId="{F379C050-22D3-40C0-A72D-3536BC42EBF2}" srcOrd="2" destOrd="0" parTransId="{7F5EE37C-A861-4618-BC43-FBB9B51D8806}" sibTransId="{66C41B31-51F0-4791-9302-774A682C9691}"/>
    <dgm:cxn modelId="{0F3252B9-C73A-4C27-9AD1-641391E04A11}" srcId="{67D55ABC-EAB4-4B3E-A8CA-ADE5CD7FA587}" destId="{B2241401-47C0-43B9-8260-BB9036F07204}" srcOrd="0" destOrd="0" parTransId="{7F38F7B2-A87B-40B3-8EAE-B322F86C8CA1}" sibTransId="{2023EC1E-7669-4B43-A0B9-FC1061BE6E3A}"/>
    <dgm:cxn modelId="{DD14EDB9-B9EF-4960-9D76-BB1C98263B27}" type="presOf" srcId="{8577FF43-ABD7-4947-BFDF-213604100621}" destId="{71B5AE5C-27BE-4F76-AFF0-24008F9969F6}" srcOrd="0" destOrd="0" presId="urn:microsoft.com/office/officeart/2005/8/layout/process3"/>
    <dgm:cxn modelId="{0E27C9BB-174B-4767-88AC-237CEA155ED4}" type="presOf" srcId="{C1AC74BC-4309-40E1-B02E-F0C0A089AA70}" destId="{414E8F9A-35C2-4D03-B702-5FBA1DFDB366}" srcOrd="0" destOrd="0" presId="urn:microsoft.com/office/officeart/2005/8/layout/process3"/>
    <dgm:cxn modelId="{C8BF5ABD-1AF7-48FE-800D-54D69058AF73}" type="presOf" srcId="{413415CB-C34D-4DF3-A1E4-CDB79886B30A}" destId="{41627662-9A26-4A82-ADEE-3ED8C5B756FD}" srcOrd="0" destOrd="0" presId="urn:microsoft.com/office/officeart/2005/8/layout/process3"/>
    <dgm:cxn modelId="{92ACA0C0-50FD-48CF-9EB5-7E4B886CD867}" type="presOf" srcId="{F37D25C9-2E18-4028-96C2-7BADA4198AF3}" destId="{B9464DAF-525C-4BE2-ABA8-61418E38449E}" srcOrd="0" destOrd="0" presId="urn:microsoft.com/office/officeart/2005/8/layout/process3"/>
    <dgm:cxn modelId="{778F1BC6-7263-4336-B0FF-B8F13CE4B398}" type="presOf" srcId="{AE7D189D-EB1E-4F23-9AEA-48936318B07A}" destId="{FACB63A3-46AC-4228-957E-7992D62EA893}" srcOrd="0" destOrd="0" presId="urn:microsoft.com/office/officeart/2005/8/layout/process3"/>
    <dgm:cxn modelId="{EB9B94CB-47B5-498D-B53E-DD6B2313D882}" type="presOf" srcId="{67D55ABC-EAB4-4B3E-A8CA-ADE5CD7FA587}" destId="{895EBBC1-76FA-49F4-99E6-C3674C04CFC1}" srcOrd="0" destOrd="0" presId="urn:microsoft.com/office/officeart/2005/8/layout/process3"/>
    <dgm:cxn modelId="{DC6676CC-1A28-41C3-8721-A7ACC9B67690}" type="presOf" srcId="{E174FE44-2415-42E1-985B-8F23308C0BBD}" destId="{53B1AF7A-C7F3-4FF7-B575-9F6990B90C26}" srcOrd="0" destOrd="1" presId="urn:microsoft.com/office/officeart/2005/8/layout/process3"/>
    <dgm:cxn modelId="{182A42D1-3077-4B7A-B56E-5878BA703D16}" type="presOf" srcId="{86EF095E-518C-452F-A694-F1CE1F6AA1B7}" destId="{EAC679A9-A170-4D25-B81B-105441165A4B}" srcOrd="0" destOrd="0" presId="urn:microsoft.com/office/officeart/2005/8/layout/process3"/>
    <dgm:cxn modelId="{A4C5EBD2-D203-4363-BF15-432725CDE738}" type="presOf" srcId="{B7B3D726-95F9-48E0-9D03-7D732FCCC7D5}" destId="{D4111DF9-81ED-459C-A75D-85B0E65B3A7C}" srcOrd="0" destOrd="0" presId="urn:microsoft.com/office/officeart/2005/8/layout/process3"/>
    <dgm:cxn modelId="{FEC869D4-98BB-4254-A7AE-80ECC800EDF0}" srcId="{2DACBE74-82E8-4A68-BCE8-E838F2DA9CA0}" destId="{C1AC74BC-4309-40E1-B02E-F0C0A089AA70}" srcOrd="4" destOrd="0" parTransId="{163330E1-3065-4E50-9CBB-A4BF59BD668A}" sibTransId="{5D42657B-6B9C-431B-BF78-A7425B518667}"/>
    <dgm:cxn modelId="{DE3ABBDA-1B02-4D3E-A73C-BA5919B707F8}" type="presOf" srcId="{A695F579-837E-4D00-8025-6B05337EF8F6}" destId="{3037A63E-9C91-42E6-9AFD-650F7AA0B348}" srcOrd="0" destOrd="0" presId="urn:microsoft.com/office/officeart/2005/8/layout/process3"/>
    <dgm:cxn modelId="{D02FB1E0-79E8-4FF4-BD89-C06D1684932D}" srcId="{583F9F1C-8E61-4A80-90D5-D015C5297117}" destId="{F65F45DE-9528-4789-B813-62AA1EC0BDEA}" srcOrd="1" destOrd="0" parTransId="{B3FD09FF-F5D6-48CC-BF46-6FFB1AAFF0FB}" sibTransId="{006EC7BC-4855-4985-B320-7BD82C93356F}"/>
    <dgm:cxn modelId="{616F91E5-E114-4528-A159-8AE22E7DAFA8}" type="presOf" srcId="{5D42657B-6B9C-431B-BF78-A7425B518667}" destId="{54808191-4BAF-48F9-BF66-AAD9F0F535B6}" srcOrd="1" destOrd="0" presId="urn:microsoft.com/office/officeart/2005/8/layout/process3"/>
    <dgm:cxn modelId="{8AE7C4EA-BF12-4535-8A09-5B85404A3307}" type="presOf" srcId="{67D55ABC-EAB4-4B3E-A8CA-ADE5CD7FA587}" destId="{3BDD1602-90E1-4FAE-91F9-428438B9AFA2}" srcOrd="1" destOrd="0" presId="urn:microsoft.com/office/officeart/2005/8/layout/process3"/>
    <dgm:cxn modelId="{7D94B9F6-2C6F-46A4-B8D4-258E3A888C83}" srcId="{A26F7E97-D614-43BA-BFA9-BA4C7690C139}" destId="{86EF095E-518C-452F-A694-F1CE1F6AA1B7}" srcOrd="0" destOrd="0" parTransId="{8DA1764B-C93A-400A-A7D1-94E1CD221CAE}" sibTransId="{312A2553-4C2D-412C-BC9D-4BF7757049E2}"/>
    <dgm:cxn modelId="{31FD80FD-7BE4-4930-880A-1D4A6EEF2F24}" srcId="{2DACBE74-82E8-4A68-BCE8-E838F2DA9CA0}" destId="{A26F7E97-D614-43BA-BFA9-BA4C7690C139}" srcOrd="1" destOrd="0" parTransId="{953509D2-CE97-48AF-8168-FFBE50730469}" sibTransId="{B7B3D726-95F9-48E0-9D03-7D732FCCC7D5}"/>
    <dgm:cxn modelId="{C97380BD-8094-45F0-8E69-DBB36FB2A6BA}" type="presParOf" srcId="{D0E10D63-366B-40CC-A53F-A64C1CB80FF4}" destId="{B16FD116-BCE1-4C96-AF15-10A46FE800F3}" srcOrd="0" destOrd="0" presId="urn:microsoft.com/office/officeart/2005/8/layout/process3"/>
    <dgm:cxn modelId="{150F6006-97E1-44EE-970E-6B8C204964FC}" type="presParOf" srcId="{B16FD116-BCE1-4C96-AF15-10A46FE800F3}" destId="{FA435E52-A814-4431-8549-E57209533341}" srcOrd="0" destOrd="0" presId="urn:microsoft.com/office/officeart/2005/8/layout/process3"/>
    <dgm:cxn modelId="{ACBC98BD-0866-4A4F-8DBC-F19A11F6E23A}" type="presParOf" srcId="{B16FD116-BCE1-4C96-AF15-10A46FE800F3}" destId="{2DA41468-8DC0-49D2-968B-073D98D2AA1C}" srcOrd="1" destOrd="0" presId="urn:microsoft.com/office/officeart/2005/8/layout/process3"/>
    <dgm:cxn modelId="{DF63466B-DD9D-4770-B9D6-39495E93D2C3}" type="presParOf" srcId="{B16FD116-BCE1-4C96-AF15-10A46FE800F3}" destId="{71B5AE5C-27BE-4F76-AFF0-24008F9969F6}" srcOrd="2" destOrd="0" presId="urn:microsoft.com/office/officeart/2005/8/layout/process3"/>
    <dgm:cxn modelId="{501F0DC0-E5BD-4CEC-875C-64BD14D9991D}" type="presParOf" srcId="{D0E10D63-366B-40CC-A53F-A64C1CB80FF4}" destId="{3037A63E-9C91-42E6-9AFD-650F7AA0B348}" srcOrd="1" destOrd="0" presId="urn:microsoft.com/office/officeart/2005/8/layout/process3"/>
    <dgm:cxn modelId="{1899F96A-F24B-47EA-B67D-6490D20FEA94}" type="presParOf" srcId="{3037A63E-9C91-42E6-9AFD-650F7AA0B348}" destId="{4DFF21A2-1F88-4A88-863A-803FF84DB13A}" srcOrd="0" destOrd="0" presId="urn:microsoft.com/office/officeart/2005/8/layout/process3"/>
    <dgm:cxn modelId="{AD2D580B-87F2-446B-AED4-00CF88189667}" type="presParOf" srcId="{D0E10D63-366B-40CC-A53F-A64C1CB80FF4}" destId="{5A8D5988-DA35-4EE8-9505-B7A21C4B8C1F}" srcOrd="2" destOrd="0" presId="urn:microsoft.com/office/officeart/2005/8/layout/process3"/>
    <dgm:cxn modelId="{E7E70D5A-8DF3-48D7-AFB6-78DB8B3625F8}" type="presParOf" srcId="{5A8D5988-DA35-4EE8-9505-B7A21C4B8C1F}" destId="{92B575BA-BD6C-4E69-93CE-511DB1A1BEEB}" srcOrd="0" destOrd="0" presId="urn:microsoft.com/office/officeart/2005/8/layout/process3"/>
    <dgm:cxn modelId="{263FF456-1B81-441C-B4B7-D4F839D73E81}" type="presParOf" srcId="{5A8D5988-DA35-4EE8-9505-B7A21C4B8C1F}" destId="{87957768-36D5-4B35-B7FD-07EE91ADA91D}" srcOrd="1" destOrd="0" presId="urn:microsoft.com/office/officeart/2005/8/layout/process3"/>
    <dgm:cxn modelId="{47959AD6-5968-4CBC-A967-534A03D4C3C8}" type="presParOf" srcId="{5A8D5988-DA35-4EE8-9505-B7A21C4B8C1F}" destId="{EAC679A9-A170-4D25-B81B-105441165A4B}" srcOrd="2" destOrd="0" presId="urn:microsoft.com/office/officeart/2005/8/layout/process3"/>
    <dgm:cxn modelId="{75A86665-2488-452D-8750-57A34953C337}" type="presParOf" srcId="{D0E10D63-366B-40CC-A53F-A64C1CB80FF4}" destId="{D4111DF9-81ED-459C-A75D-85B0E65B3A7C}" srcOrd="3" destOrd="0" presId="urn:microsoft.com/office/officeart/2005/8/layout/process3"/>
    <dgm:cxn modelId="{0E3353F7-9BB9-480D-90BF-04F0F8D2BD13}" type="presParOf" srcId="{D4111DF9-81ED-459C-A75D-85B0E65B3A7C}" destId="{253A2471-115D-49E7-9B5E-9CB1526B0FF9}" srcOrd="0" destOrd="0" presId="urn:microsoft.com/office/officeart/2005/8/layout/process3"/>
    <dgm:cxn modelId="{97CC25C1-3C78-454C-B039-ECC6D4A053C7}" type="presParOf" srcId="{D0E10D63-366B-40CC-A53F-A64C1CB80FF4}" destId="{934FA3EE-7456-40FE-B67C-56AC2152E84B}" srcOrd="4" destOrd="0" presId="urn:microsoft.com/office/officeart/2005/8/layout/process3"/>
    <dgm:cxn modelId="{20B798C4-192D-4540-927B-63331EA71B26}" type="presParOf" srcId="{934FA3EE-7456-40FE-B67C-56AC2152E84B}" destId="{41627662-9A26-4A82-ADEE-3ED8C5B756FD}" srcOrd="0" destOrd="0" presId="urn:microsoft.com/office/officeart/2005/8/layout/process3"/>
    <dgm:cxn modelId="{FB830D21-2CA9-4CB9-AA20-6AA06AC7FE6C}" type="presParOf" srcId="{934FA3EE-7456-40FE-B67C-56AC2152E84B}" destId="{5B0036F0-2428-4550-B3C4-311DB89887BD}" srcOrd="1" destOrd="0" presId="urn:microsoft.com/office/officeart/2005/8/layout/process3"/>
    <dgm:cxn modelId="{B9718874-D149-415F-91CD-7B84DDACF914}" type="presParOf" srcId="{934FA3EE-7456-40FE-B67C-56AC2152E84B}" destId="{EAECB9E7-4309-490F-837C-E4A453D7EEC1}" srcOrd="2" destOrd="0" presId="urn:microsoft.com/office/officeart/2005/8/layout/process3"/>
    <dgm:cxn modelId="{014E80A9-F3B1-42B7-B129-C94EE5969FBA}" type="presParOf" srcId="{D0E10D63-366B-40CC-A53F-A64C1CB80FF4}" destId="{B9464DAF-525C-4BE2-ABA8-61418E38449E}" srcOrd="5" destOrd="0" presId="urn:microsoft.com/office/officeart/2005/8/layout/process3"/>
    <dgm:cxn modelId="{4F5122E4-6853-41ED-BFFC-E0531AFECC0F}" type="presParOf" srcId="{B9464DAF-525C-4BE2-ABA8-61418E38449E}" destId="{E4CDC451-6D57-4C26-ACC7-4A7E10CECADC}" srcOrd="0" destOrd="0" presId="urn:microsoft.com/office/officeart/2005/8/layout/process3"/>
    <dgm:cxn modelId="{B05D6AFD-404F-49D1-8E70-ACAD2F7CF63F}" type="presParOf" srcId="{D0E10D63-366B-40CC-A53F-A64C1CB80FF4}" destId="{CE97B3F3-A04F-4B26-9D72-42EC1AEB0556}" srcOrd="6" destOrd="0" presId="urn:microsoft.com/office/officeart/2005/8/layout/process3"/>
    <dgm:cxn modelId="{86DF73A7-66CA-46C3-B54D-CEF7E0B70B22}" type="presParOf" srcId="{CE97B3F3-A04F-4B26-9D72-42EC1AEB0556}" destId="{F955A96D-7D0B-4AD0-BD24-C3D406951DF3}" srcOrd="0" destOrd="0" presId="urn:microsoft.com/office/officeart/2005/8/layout/process3"/>
    <dgm:cxn modelId="{F4A07794-A7B5-40F8-BC00-F152936BCEA7}" type="presParOf" srcId="{CE97B3F3-A04F-4B26-9D72-42EC1AEB0556}" destId="{E88EFA2A-F1BB-483C-9393-539662E2C1C9}" srcOrd="1" destOrd="0" presId="urn:microsoft.com/office/officeart/2005/8/layout/process3"/>
    <dgm:cxn modelId="{82BC19DD-6F96-485B-A69F-2F770696F00E}" type="presParOf" srcId="{CE97B3F3-A04F-4B26-9D72-42EC1AEB0556}" destId="{BB068C14-C45F-48A7-AA3B-35862D3E6126}" srcOrd="2" destOrd="0" presId="urn:microsoft.com/office/officeart/2005/8/layout/process3"/>
    <dgm:cxn modelId="{CA6150F6-43C3-4B58-8A6E-DDC5816F6FD4}" type="presParOf" srcId="{D0E10D63-366B-40CC-A53F-A64C1CB80FF4}" destId="{47BA45FF-0CB3-4E4E-929E-639E4BE340A2}" srcOrd="7" destOrd="0" presId="urn:microsoft.com/office/officeart/2005/8/layout/process3"/>
    <dgm:cxn modelId="{12A92E68-AE2E-4EE5-A59B-95F907D2FB45}" type="presParOf" srcId="{47BA45FF-0CB3-4E4E-929E-639E4BE340A2}" destId="{F05979F8-FEA0-4D8D-A4DB-CE135A0DFBE5}" srcOrd="0" destOrd="0" presId="urn:microsoft.com/office/officeart/2005/8/layout/process3"/>
    <dgm:cxn modelId="{0E7179DC-A1C2-490C-8AC3-423A8CE8FB4A}" type="presParOf" srcId="{D0E10D63-366B-40CC-A53F-A64C1CB80FF4}" destId="{D0B80016-F3A5-4306-83A9-E07BF81D4269}" srcOrd="8" destOrd="0" presId="urn:microsoft.com/office/officeart/2005/8/layout/process3"/>
    <dgm:cxn modelId="{8F2AE890-FE44-4EC8-A182-1529EE9900BA}" type="presParOf" srcId="{D0B80016-F3A5-4306-83A9-E07BF81D4269}" destId="{414E8F9A-35C2-4D03-B702-5FBA1DFDB366}" srcOrd="0" destOrd="0" presId="urn:microsoft.com/office/officeart/2005/8/layout/process3"/>
    <dgm:cxn modelId="{76061DBF-2776-4DEF-A25A-AAA383C6B78F}" type="presParOf" srcId="{D0B80016-F3A5-4306-83A9-E07BF81D4269}" destId="{13149D6C-D238-4EC5-851F-02E8166B2922}" srcOrd="1" destOrd="0" presId="urn:microsoft.com/office/officeart/2005/8/layout/process3"/>
    <dgm:cxn modelId="{E2E010D9-303E-49EC-8E3E-A9A8855CE82A}" type="presParOf" srcId="{D0B80016-F3A5-4306-83A9-E07BF81D4269}" destId="{FACB63A3-46AC-4228-957E-7992D62EA893}" srcOrd="2" destOrd="0" presId="urn:microsoft.com/office/officeart/2005/8/layout/process3"/>
    <dgm:cxn modelId="{F4930C31-BA37-45E1-A763-32D6A9CC933B}" type="presParOf" srcId="{D0E10D63-366B-40CC-A53F-A64C1CB80FF4}" destId="{6C3DDBF7-A992-4D4F-AC2E-2830B0C43103}" srcOrd="9" destOrd="0" presId="urn:microsoft.com/office/officeart/2005/8/layout/process3"/>
    <dgm:cxn modelId="{1B0F81E6-4F10-43D4-A23E-CAE5CD97EE70}" type="presParOf" srcId="{6C3DDBF7-A992-4D4F-AC2E-2830B0C43103}" destId="{54808191-4BAF-48F9-BF66-AAD9F0F535B6}" srcOrd="0" destOrd="0" presId="urn:microsoft.com/office/officeart/2005/8/layout/process3"/>
    <dgm:cxn modelId="{B366646A-28AC-4122-B7EE-3F1B5343158C}" type="presParOf" srcId="{D0E10D63-366B-40CC-A53F-A64C1CB80FF4}" destId="{826F1A83-51C4-4F69-BBAB-4DDD04CBAE22}" srcOrd="10" destOrd="0" presId="urn:microsoft.com/office/officeart/2005/8/layout/process3"/>
    <dgm:cxn modelId="{515F8F84-0CC8-49A5-8104-9624CE9723D0}" type="presParOf" srcId="{826F1A83-51C4-4F69-BBAB-4DDD04CBAE22}" destId="{895EBBC1-76FA-49F4-99E6-C3674C04CFC1}" srcOrd="0" destOrd="0" presId="urn:microsoft.com/office/officeart/2005/8/layout/process3"/>
    <dgm:cxn modelId="{7868BD4F-0BF3-4F7F-B840-357814A2C0A6}" type="presParOf" srcId="{826F1A83-51C4-4F69-BBAB-4DDD04CBAE22}" destId="{3BDD1602-90E1-4FAE-91F9-428438B9AFA2}" srcOrd="1" destOrd="0" presId="urn:microsoft.com/office/officeart/2005/8/layout/process3"/>
    <dgm:cxn modelId="{9A7B516E-FC2D-4C7B-9801-5663AA86C766}" type="presParOf" srcId="{826F1A83-51C4-4F69-BBAB-4DDD04CBAE22}" destId="{53B1AF7A-C7F3-4FF7-B575-9F6990B90C2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ACBE74-82E8-4A68-BCE8-E838F2DA9CA0}"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41475B4-44A8-487F-8895-3628FAC2C3FB}">
      <dgm:prSet phldrT="[Text]"/>
      <dgm:spPr/>
      <dgm:t>
        <a:bodyPr/>
        <a:lstStyle/>
        <a:p>
          <a:r>
            <a:rPr lang="en-US" b="1"/>
            <a:t>July</a:t>
          </a:r>
        </a:p>
      </dgm:t>
    </dgm:pt>
    <dgm:pt modelId="{6AFFA0E1-CA85-498F-8F94-4247C119B58A}" type="parTrans" cxnId="{16F42FAC-7924-47E8-9257-D6B18BAA8ED4}">
      <dgm:prSet/>
      <dgm:spPr/>
      <dgm:t>
        <a:bodyPr/>
        <a:lstStyle/>
        <a:p>
          <a:endParaRPr lang="en-US"/>
        </a:p>
      </dgm:t>
    </dgm:pt>
    <dgm:pt modelId="{A695F579-837E-4D00-8025-6B05337EF8F6}" type="sibTrans" cxnId="{16F42FAC-7924-47E8-9257-D6B18BAA8ED4}">
      <dgm:prSet/>
      <dgm:spPr/>
      <dgm:t>
        <a:bodyPr/>
        <a:lstStyle/>
        <a:p>
          <a:endParaRPr lang="en-US"/>
        </a:p>
      </dgm:t>
    </dgm:pt>
    <dgm:pt modelId="{8577FF43-ABD7-4947-BFDF-213604100621}">
      <dgm:prSet phldrT="[Text]"/>
      <dgm:spPr/>
      <dgm:t>
        <a:bodyPr/>
        <a:lstStyle/>
        <a:p>
          <a:r>
            <a:rPr lang="en-US"/>
            <a:t>Global Board Meeting</a:t>
          </a:r>
        </a:p>
      </dgm:t>
    </dgm:pt>
    <dgm:pt modelId="{5F3903FE-2CF9-4C9B-87FF-985142A4572A}" type="parTrans" cxnId="{FF1A530E-A9A9-44F1-A2CC-23331B1264C3}">
      <dgm:prSet/>
      <dgm:spPr/>
      <dgm:t>
        <a:bodyPr/>
        <a:lstStyle/>
        <a:p>
          <a:endParaRPr lang="en-US"/>
        </a:p>
      </dgm:t>
    </dgm:pt>
    <dgm:pt modelId="{907F7AE3-3907-43A8-AA9E-DC36EE9E1826}" type="sibTrans" cxnId="{FF1A530E-A9A9-44F1-A2CC-23331B1264C3}">
      <dgm:prSet/>
      <dgm:spPr/>
      <dgm:t>
        <a:bodyPr/>
        <a:lstStyle/>
        <a:p>
          <a:endParaRPr lang="en-US"/>
        </a:p>
      </dgm:t>
    </dgm:pt>
    <dgm:pt modelId="{A26F7E97-D614-43BA-BFA9-BA4C7690C139}">
      <dgm:prSet phldrT="[Text]"/>
      <dgm:spPr/>
      <dgm:t>
        <a:bodyPr/>
        <a:lstStyle/>
        <a:p>
          <a:r>
            <a:rPr lang="en-US" b="1"/>
            <a:t>August</a:t>
          </a:r>
        </a:p>
      </dgm:t>
    </dgm:pt>
    <dgm:pt modelId="{953509D2-CE97-48AF-8168-FFBE50730469}" type="parTrans" cxnId="{31FD80FD-7BE4-4930-880A-1D4A6EEF2F24}">
      <dgm:prSet/>
      <dgm:spPr/>
      <dgm:t>
        <a:bodyPr/>
        <a:lstStyle/>
        <a:p>
          <a:endParaRPr lang="en-US"/>
        </a:p>
      </dgm:t>
    </dgm:pt>
    <dgm:pt modelId="{B7B3D726-95F9-48E0-9D03-7D732FCCC7D5}" type="sibTrans" cxnId="{31FD80FD-7BE4-4930-880A-1D4A6EEF2F24}">
      <dgm:prSet/>
      <dgm:spPr/>
      <dgm:t>
        <a:bodyPr/>
        <a:lstStyle/>
        <a:p>
          <a:endParaRPr lang="en-US"/>
        </a:p>
      </dgm:t>
    </dgm:pt>
    <dgm:pt modelId="{8677CD5C-4B76-4FEB-8207-0B6C3D9AA460}">
      <dgm:prSet phldrT="[Text]"/>
      <dgm:spPr/>
      <dgm:t>
        <a:bodyPr/>
        <a:lstStyle/>
        <a:p>
          <a:r>
            <a:rPr lang="en-US"/>
            <a:t>Annual Budgeting</a:t>
          </a:r>
        </a:p>
      </dgm:t>
    </dgm:pt>
    <dgm:pt modelId="{83EBF238-76DC-4C32-AF53-FF40C09F32E6}" type="parTrans" cxnId="{8CE40641-5FDE-481D-B311-21E6AB99C807}">
      <dgm:prSet/>
      <dgm:spPr/>
      <dgm:t>
        <a:bodyPr/>
        <a:lstStyle/>
        <a:p>
          <a:endParaRPr lang="en-US"/>
        </a:p>
      </dgm:t>
    </dgm:pt>
    <dgm:pt modelId="{CFBC961D-3E97-45B6-8FF5-66FA8BCE3AA0}" type="sibTrans" cxnId="{8CE40641-5FDE-481D-B311-21E6AB99C807}">
      <dgm:prSet/>
      <dgm:spPr/>
      <dgm:t>
        <a:bodyPr/>
        <a:lstStyle/>
        <a:p>
          <a:endParaRPr lang="en-US"/>
        </a:p>
      </dgm:t>
    </dgm:pt>
    <dgm:pt modelId="{413415CB-C34D-4DF3-A1E4-CDB79886B30A}">
      <dgm:prSet phldrT="[Text]"/>
      <dgm:spPr/>
      <dgm:t>
        <a:bodyPr/>
        <a:lstStyle/>
        <a:p>
          <a:r>
            <a:rPr lang="en-US" b="1"/>
            <a:t>September</a:t>
          </a:r>
        </a:p>
      </dgm:t>
    </dgm:pt>
    <dgm:pt modelId="{65852570-CD70-4C05-82AB-B155E32E528A}" type="parTrans" cxnId="{E7E07AA7-97A1-4687-BD3D-D420CE873173}">
      <dgm:prSet/>
      <dgm:spPr/>
      <dgm:t>
        <a:bodyPr/>
        <a:lstStyle/>
        <a:p>
          <a:endParaRPr lang="en-US"/>
        </a:p>
      </dgm:t>
    </dgm:pt>
    <dgm:pt modelId="{F37D25C9-2E18-4028-96C2-7BADA4198AF3}" type="sibTrans" cxnId="{E7E07AA7-97A1-4687-BD3D-D420CE873173}">
      <dgm:prSet/>
      <dgm:spPr/>
      <dgm:t>
        <a:bodyPr/>
        <a:lstStyle/>
        <a:p>
          <a:endParaRPr lang="en-US"/>
        </a:p>
      </dgm:t>
    </dgm:pt>
    <dgm:pt modelId="{B0CEE11B-D862-41A1-AE71-BEB4178FE6BE}">
      <dgm:prSet phldrT="[Text]"/>
      <dgm:spPr/>
      <dgm:t>
        <a:bodyPr/>
        <a:lstStyle/>
        <a:p>
          <a:r>
            <a:rPr lang="en-US"/>
            <a:t>Annual Conference (29 Sept-1 Oct)</a:t>
          </a:r>
        </a:p>
      </dgm:t>
    </dgm:pt>
    <dgm:pt modelId="{B3C703A9-309C-4C1F-9521-C1F0C9E6D3D7}" type="parTrans" cxnId="{588CFACB-580D-4B3C-BB04-B448050C1A1F}">
      <dgm:prSet/>
      <dgm:spPr/>
      <dgm:t>
        <a:bodyPr/>
        <a:lstStyle/>
        <a:p>
          <a:endParaRPr lang="en-US"/>
        </a:p>
      </dgm:t>
    </dgm:pt>
    <dgm:pt modelId="{BDB7FE75-E26E-44A2-BCAD-9BEDFC8F60F4}" type="sibTrans" cxnId="{588CFACB-580D-4B3C-BB04-B448050C1A1F}">
      <dgm:prSet/>
      <dgm:spPr/>
      <dgm:t>
        <a:bodyPr/>
        <a:lstStyle/>
        <a:p>
          <a:endParaRPr lang="en-US"/>
        </a:p>
      </dgm:t>
    </dgm:pt>
    <dgm:pt modelId="{583F9F1C-8E61-4A80-90D5-D015C5297117}">
      <dgm:prSet phldrT="[Text]"/>
      <dgm:spPr/>
      <dgm:t>
        <a:bodyPr/>
        <a:lstStyle/>
        <a:p>
          <a:r>
            <a:rPr lang="en-US" b="1"/>
            <a:t>October</a:t>
          </a:r>
        </a:p>
      </dgm:t>
    </dgm:pt>
    <dgm:pt modelId="{C87D4797-46F5-4B8E-AD28-9B28C2767487}" type="parTrans" cxnId="{6E9DBD50-14E5-46A7-B5D5-F3D4A0A11103}">
      <dgm:prSet/>
      <dgm:spPr/>
      <dgm:t>
        <a:bodyPr/>
        <a:lstStyle/>
        <a:p>
          <a:endParaRPr lang="en-US"/>
        </a:p>
      </dgm:t>
    </dgm:pt>
    <dgm:pt modelId="{08458280-93EF-4238-8987-D84A180FBCE5}" type="sibTrans" cxnId="{6E9DBD50-14E5-46A7-B5D5-F3D4A0A11103}">
      <dgm:prSet/>
      <dgm:spPr/>
      <dgm:t>
        <a:bodyPr/>
        <a:lstStyle/>
        <a:p>
          <a:endParaRPr lang="en-US"/>
        </a:p>
      </dgm:t>
    </dgm:pt>
    <dgm:pt modelId="{C1AC74BC-4309-40E1-B02E-F0C0A089AA70}">
      <dgm:prSet phldrT="[Text]"/>
      <dgm:spPr/>
      <dgm:t>
        <a:bodyPr/>
        <a:lstStyle/>
        <a:p>
          <a:r>
            <a:rPr lang="en-US" b="1"/>
            <a:t>November</a:t>
          </a:r>
        </a:p>
      </dgm:t>
    </dgm:pt>
    <dgm:pt modelId="{163330E1-3065-4E50-9CBB-A4BF59BD668A}" type="parTrans" cxnId="{FEC869D4-98BB-4254-A7AE-80ECC800EDF0}">
      <dgm:prSet/>
      <dgm:spPr/>
      <dgm:t>
        <a:bodyPr/>
        <a:lstStyle/>
        <a:p>
          <a:endParaRPr lang="en-US"/>
        </a:p>
      </dgm:t>
    </dgm:pt>
    <dgm:pt modelId="{5D42657B-6B9C-431B-BF78-A7425B518667}" type="sibTrans" cxnId="{FEC869D4-98BB-4254-A7AE-80ECC800EDF0}">
      <dgm:prSet/>
      <dgm:spPr/>
      <dgm:t>
        <a:bodyPr/>
        <a:lstStyle/>
        <a:p>
          <a:endParaRPr lang="en-US"/>
        </a:p>
      </dgm:t>
    </dgm:pt>
    <dgm:pt modelId="{67D55ABC-EAB4-4B3E-A8CA-ADE5CD7FA587}">
      <dgm:prSet phldrT="[Text]"/>
      <dgm:spPr/>
      <dgm:t>
        <a:bodyPr/>
        <a:lstStyle/>
        <a:p>
          <a:r>
            <a:rPr lang="en-US" b="1"/>
            <a:t>December</a:t>
          </a:r>
        </a:p>
      </dgm:t>
    </dgm:pt>
    <dgm:pt modelId="{33D9B827-6CC8-4419-B7F0-E4213F8D7616}" type="parTrans" cxnId="{E7FCA153-C0EB-4A23-AEF8-C3647BAC2BEC}">
      <dgm:prSet/>
      <dgm:spPr/>
      <dgm:t>
        <a:bodyPr/>
        <a:lstStyle/>
        <a:p>
          <a:endParaRPr lang="en-US"/>
        </a:p>
      </dgm:t>
    </dgm:pt>
    <dgm:pt modelId="{7DB79D19-0CBF-425D-958B-A6717A7908A8}" type="sibTrans" cxnId="{E7FCA153-C0EB-4A23-AEF8-C3647BAC2BEC}">
      <dgm:prSet/>
      <dgm:spPr/>
      <dgm:t>
        <a:bodyPr/>
        <a:lstStyle/>
        <a:p>
          <a:endParaRPr lang="en-US"/>
        </a:p>
      </dgm:t>
    </dgm:pt>
    <dgm:pt modelId="{EDFB2F86-32F8-4CF2-87D3-A178E436E0B7}">
      <dgm:prSet phldrT="[Text]"/>
      <dgm:spPr/>
      <dgm:t>
        <a:bodyPr/>
        <a:lstStyle/>
        <a:p>
          <a:r>
            <a:rPr lang="en-US"/>
            <a:t>Global Board Meeting</a:t>
          </a:r>
        </a:p>
      </dgm:t>
    </dgm:pt>
    <dgm:pt modelId="{D31291E9-F531-4281-AAB5-EB9CC6752C0C}" type="parTrans" cxnId="{C8E8493A-B100-4155-8F74-9FF9187699B7}">
      <dgm:prSet/>
      <dgm:spPr/>
      <dgm:t>
        <a:bodyPr/>
        <a:lstStyle/>
        <a:p>
          <a:endParaRPr lang="en-US"/>
        </a:p>
      </dgm:t>
    </dgm:pt>
    <dgm:pt modelId="{868047A8-CF76-47D5-8FD4-D4169EC7E9F4}" type="sibTrans" cxnId="{C8E8493A-B100-4155-8F74-9FF9187699B7}">
      <dgm:prSet/>
      <dgm:spPr/>
      <dgm:t>
        <a:bodyPr/>
        <a:lstStyle/>
        <a:p>
          <a:endParaRPr lang="en-US"/>
        </a:p>
      </dgm:t>
    </dgm:pt>
    <dgm:pt modelId="{C3D0BD8C-0425-4156-8B6D-2E5074CAE7AA}">
      <dgm:prSet phldrT="[Text]"/>
      <dgm:spPr/>
      <dgm:t>
        <a:bodyPr/>
        <a:lstStyle/>
        <a:p>
          <a:r>
            <a:rPr lang="en-US"/>
            <a:t>Annual Business Meeting (13 November)</a:t>
          </a:r>
        </a:p>
      </dgm:t>
    </dgm:pt>
    <dgm:pt modelId="{F69E24A0-8762-420C-8468-447340BD1AE5}" type="parTrans" cxnId="{03E3124C-84EC-403A-AA93-08E4DD20A266}">
      <dgm:prSet/>
      <dgm:spPr/>
      <dgm:t>
        <a:bodyPr/>
        <a:lstStyle/>
        <a:p>
          <a:endParaRPr lang="en-US"/>
        </a:p>
      </dgm:t>
    </dgm:pt>
    <dgm:pt modelId="{5CE38FB6-3743-4862-97BF-FD6D50A44DBF}" type="sibTrans" cxnId="{03E3124C-84EC-403A-AA93-08E4DD20A266}">
      <dgm:prSet/>
      <dgm:spPr/>
      <dgm:t>
        <a:bodyPr/>
        <a:lstStyle/>
        <a:p>
          <a:endParaRPr lang="en-US"/>
        </a:p>
      </dgm:t>
    </dgm:pt>
    <dgm:pt modelId="{15584913-4322-488F-BF00-FDF257CCCBE0}">
      <dgm:prSet phldrT="[Text]"/>
      <dgm:spPr/>
      <dgm:t>
        <a:bodyPr/>
        <a:lstStyle/>
        <a:p>
          <a:r>
            <a:rPr lang="en-US"/>
            <a:t>ACE Awards</a:t>
          </a:r>
        </a:p>
      </dgm:t>
    </dgm:pt>
    <dgm:pt modelId="{464374B7-EFE0-42B9-BFF6-189CF12D538C}" type="parTrans" cxnId="{0C6E6FE6-2F49-4C9D-B1F6-318B8E160D9F}">
      <dgm:prSet/>
      <dgm:spPr/>
      <dgm:t>
        <a:bodyPr/>
        <a:lstStyle/>
        <a:p>
          <a:endParaRPr lang="en-US"/>
        </a:p>
      </dgm:t>
    </dgm:pt>
    <dgm:pt modelId="{10B2989C-29D9-47C3-A7E2-A2669FC89D06}" type="sibTrans" cxnId="{0C6E6FE6-2F49-4C9D-B1F6-318B8E160D9F}">
      <dgm:prSet/>
      <dgm:spPr/>
      <dgm:t>
        <a:bodyPr/>
        <a:lstStyle/>
        <a:p>
          <a:endParaRPr lang="en-US"/>
        </a:p>
      </dgm:t>
    </dgm:pt>
    <dgm:pt modelId="{01BADA8A-4AD6-4609-B3EB-5FF4196AAE56}">
      <dgm:prSet phldrT="[Text]"/>
      <dgm:spPr/>
      <dgm:t>
        <a:bodyPr/>
        <a:lstStyle/>
        <a:p>
          <a:r>
            <a:rPr lang="en-US"/>
            <a:t>CC 48 (24 July)</a:t>
          </a:r>
        </a:p>
      </dgm:t>
    </dgm:pt>
    <dgm:pt modelId="{9102A693-9AB3-42D7-96A4-902F06D54F25}" type="parTrans" cxnId="{09FB1BC0-6CC7-4C96-8BAD-84E8B62EA22A}">
      <dgm:prSet/>
      <dgm:spPr/>
      <dgm:t>
        <a:bodyPr/>
        <a:lstStyle/>
        <a:p>
          <a:endParaRPr lang="en-US"/>
        </a:p>
      </dgm:t>
    </dgm:pt>
    <dgm:pt modelId="{F62191DA-6F1B-4E5A-AD67-20A9AE745897}" type="sibTrans" cxnId="{09FB1BC0-6CC7-4C96-8BAD-84E8B62EA22A}">
      <dgm:prSet/>
      <dgm:spPr/>
      <dgm:t>
        <a:bodyPr/>
        <a:lstStyle/>
        <a:p>
          <a:endParaRPr lang="en-US"/>
        </a:p>
      </dgm:t>
    </dgm:pt>
    <dgm:pt modelId="{9550AD3D-60EF-4F71-A7DF-6724CEF4A760}">
      <dgm:prSet phldrT="[Text]"/>
      <dgm:spPr/>
      <dgm:t>
        <a:bodyPr/>
        <a:lstStyle/>
        <a:p>
          <a:r>
            <a:rPr lang="en-US" b="0"/>
            <a:t>CC 49 (4 Dec)</a:t>
          </a:r>
        </a:p>
      </dgm:t>
    </dgm:pt>
    <dgm:pt modelId="{24F0766B-72E7-4DC9-8049-6D6929C4CA23}" type="parTrans" cxnId="{2F39CD35-FE7D-4B08-BE67-6AB949A4A867}">
      <dgm:prSet/>
      <dgm:spPr/>
      <dgm:t>
        <a:bodyPr/>
        <a:lstStyle/>
        <a:p>
          <a:endParaRPr lang="en-US"/>
        </a:p>
      </dgm:t>
    </dgm:pt>
    <dgm:pt modelId="{35AB5018-4213-4C97-81F5-2CC4B91ADBB1}" type="sibTrans" cxnId="{2F39CD35-FE7D-4B08-BE67-6AB949A4A867}">
      <dgm:prSet/>
      <dgm:spPr/>
      <dgm:t>
        <a:bodyPr/>
        <a:lstStyle/>
        <a:p>
          <a:endParaRPr lang="en-US"/>
        </a:p>
      </dgm:t>
    </dgm:pt>
    <dgm:pt modelId="{417E41F3-AD33-4392-9018-0A61DBEB040D}">
      <dgm:prSet phldrT="[Text]"/>
      <dgm:spPr/>
      <dgm:t>
        <a:bodyPr/>
        <a:lstStyle/>
        <a:p>
          <a:r>
            <a:rPr lang="en-US"/>
            <a:t>Think Tank Summit (10 Sept)</a:t>
          </a:r>
        </a:p>
      </dgm:t>
    </dgm:pt>
    <dgm:pt modelId="{E20211F0-91B5-421E-8F19-B78B66AB7387}" type="parTrans" cxnId="{8E101F91-C536-424D-8570-DB967A85C9BF}">
      <dgm:prSet/>
      <dgm:spPr/>
      <dgm:t>
        <a:bodyPr/>
        <a:lstStyle/>
        <a:p>
          <a:endParaRPr lang="en-US"/>
        </a:p>
      </dgm:t>
    </dgm:pt>
    <dgm:pt modelId="{3D45F5D0-DDFB-4B47-B99E-0713196B2B47}" type="sibTrans" cxnId="{8E101F91-C536-424D-8570-DB967A85C9BF}">
      <dgm:prSet/>
      <dgm:spPr/>
      <dgm:t>
        <a:bodyPr/>
        <a:lstStyle/>
        <a:p>
          <a:endParaRPr lang="en-US"/>
        </a:p>
      </dgm:t>
    </dgm:pt>
    <dgm:pt modelId="{DF2E7B45-6BC4-4031-90B9-A527305BAA78}">
      <dgm:prSet phldrT="[Text]"/>
      <dgm:spPr/>
      <dgm:t>
        <a:bodyPr/>
        <a:lstStyle/>
        <a:p>
          <a:r>
            <a:rPr lang="en-US" b="0"/>
            <a:t>Think Tank Summit (virtual – 10 Dec)</a:t>
          </a:r>
        </a:p>
      </dgm:t>
    </dgm:pt>
    <dgm:pt modelId="{F0035CDE-C3F6-4199-A631-27D54E8E41E8}" type="parTrans" cxnId="{EAA51047-1C1F-44D2-95F0-1DE63C24581F}">
      <dgm:prSet/>
      <dgm:spPr/>
      <dgm:t>
        <a:bodyPr/>
        <a:lstStyle/>
        <a:p>
          <a:endParaRPr lang="en-US"/>
        </a:p>
      </dgm:t>
    </dgm:pt>
    <dgm:pt modelId="{2106A8AC-923D-44EF-B90E-7F5B5AD5E7EE}" type="sibTrans" cxnId="{EAA51047-1C1F-44D2-95F0-1DE63C24581F}">
      <dgm:prSet/>
      <dgm:spPr/>
      <dgm:t>
        <a:bodyPr/>
        <a:lstStyle/>
        <a:p>
          <a:endParaRPr lang="en-US"/>
        </a:p>
      </dgm:t>
    </dgm:pt>
    <dgm:pt modelId="{D0E10D63-366B-40CC-A53F-A64C1CB80FF4}" type="pres">
      <dgm:prSet presAssocID="{2DACBE74-82E8-4A68-BCE8-E838F2DA9CA0}" presName="linearFlow" presStyleCnt="0">
        <dgm:presLayoutVars>
          <dgm:dir/>
          <dgm:animLvl val="lvl"/>
          <dgm:resizeHandles val="exact"/>
        </dgm:presLayoutVars>
      </dgm:prSet>
      <dgm:spPr/>
    </dgm:pt>
    <dgm:pt modelId="{B16FD116-BCE1-4C96-AF15-10A46FE800F3}" type="pres">
      <dgm:prSet presAssocID="{E41475B4-44A8-487F-8895-3628FAC2C3FB}" presName="composite" presStyleCnt="0"/>
      <dgm:spPr/>
    </dgm:pt>
    <dgm:pt modelId="{FA435E52-A814-4431-8549-E57209533341}" type="pres">
      <dgm:prSet presAssocID="{E41475B4-44A8-487F-8895-3628FAC2C3FB}" presName="parTx" presStyleLbl="node1" presStyleIdx="0" presStyleCnt="6">
        <dgm:presLayoutVars>
          <dgm:chMax val="0"/>
          <dgm:chPref val="0"/>
          <dgm:bulletEnabled val="1"/>
        </dgm:presLayoutVars>
      </dgm:prSet>
      <dgm:spPr/>
    </dgm:pt>
    <dgm:pt modelId="{2DA41468-8DC0-49D2-968B-073D98D2AA1C}" type="pres">
      <dgm:prSet presAssocID="{E41475B4-44A8-487F-8895-3628FAC2C3FB}" presName="parSh" presStyleLbl="node1" presStyleIdx="0" presStyleCnt="6"/>
      <dgm:spPr/>
    </dgm:pt>
    <dgm:pt modelId="{71B5AE5C-27BE-4F76-AFF0-24008F9969F6}" type="pres">
      <dgm:prSet presAssocID="{E41475B4-44A8-487F-8895-3628FAC2C3FB}" presName="desTx" presStyleLbl="fgAcc1" presStyleIdx="0" presStyleCnt="6">
        <dgm:presLayoutVars>
          <dgm:bulletEnabled val="1"/>
        </dgm:presLayoutVars>
      </dgm:prSet>
      <dgm:spPr/>
    </dgm:pt>
    <dgm:pt modelId="{3037A63E-9C91-42E6-9AFD-650F7AA0B348}" type="pres">
      <dgm:prSet presAssocID="{A695F579-837E-4D00-8025-6B05337EF8F6}" presName="sibTrans" presStyleLbl="sibTrans2D1" presStyleIdx="0" presStyleCnt="5"/>
      <dgm:spPr/>
    </dgm:pt>
    <dgm:pt modelId="{4DFF21A2-1F88-4A88-863A-803FF84DB13A}" type="pres">
      <dgm:prSet presAssocID="{A695F579-837E-4D00-8025-6B05337EF8F6}" presName="connTx" presStyleLbl="sibTrans2D1" presStyleIdx="0" presStyleCnt="5"/>
      <dgm:spPr/>
    </dgm:pt>
    <dgm:pt modelId="{5A8D5988-DA35-4EE8-9505-B7A21C4B8C1F}" type="pres">
      <dgm:prSet presAssocID="{A26F7E97-D614-43BA-BFA9-BA4C7690C139}" presName="composite" presStyleCnt="0"/>
      <dgm:spPr/>
    </dgm:pt>
    <dgm:pt modelId="{92B575BA-BD6C-4E69-93CE-511DB1A1BEEB}" type="pres">
      <dgm:prSet presAssocID="{A26F7E97-D614-43BA-BFA9-BA4C7690C139}" presName="parTx" presStyleLbl="node1" presStyleIdx="0" presStyleCnt="6">
        <dgm:presLayoutVars>
          <dgm:chMax val="0"/>
          <dgm:chPref val="0"/>
          <dgm:bulletEnabled val="1"/>
        </dgm:presLayoutVars>
      </dgm:prSet>
      <dgm:spPr/>
    </dgm:pt>
    <dgm:pt modelId="{87957768-36D5-4B35-B7FD-07EE91ADA91D}" type="pres">
      <dgm:prSet presAssocID="{A26F7E97-D614-43BA-BFA9-BA4C7690C139}" presName="parSh" presStyleLbl="node1" presStyleIdx="1" presStyleCnt="6"/>
      <dgm:spPr/>
    </dgm:pt>
    <dgm:pt modelId="{EAC679A9-A170-4D25-B81B-105441165A4B}" type="pres">
      <dgm:prSet presAssocID="{A26F7E97-D614-43BA-BFA9-BA4C7690C139}" presName="desTx" presStyleLbl="fgAcc1" presStyleIdx="1" presStyleCnt="6">
        <dgm:presLayoutVars>
          <dgm:bulletEnabled val="1"/>
        </dgm:presLayoutVars>
      </dgm:prSet>
      <dgm:spPr/>
    </dgm:pt>
    <dgm:pt modelId="{D4111DF9-81ED-459C-A75D-85B0E65B3A7C}" type="pres">
      <dgm:prSet presAssocID="{B7B3D726-95F9-48E0-9D03-7D732FCCC7D5}" presName="sibTrans" presStyleLbl="sibTrans2D1" presStyleIdx="1" presStyleCnt="5"/>
      <dgm:spPr/>
    </dgm:pt>
    <dgm:pt modelId="{253A2471-115D-49E7-9B5E-9CB1526B0FF9}" type="pres">
      <dgm:prSet presAssocID="{B7B3D726-95F9-48E0-9D03-7D732FCCC7D5}" presName="connTx" presStyleLbl="sibTrans2D1" presStyleIdx="1" presStyleCnt="5"/>
      <dgm:spPr/>
    </dgm:pt>
    <dgm:pt modelId="{934FA3EE-7456-40FE-B67C-56AC2152E84B}" type="pres">
      <dgm:prSet presAssocID="{413415CB-C34D-4DF3-A1E4-CDB79886B30A}" presName="composite" presStyleCnt="0"/>
      <dgm:spPr/>
    </dgm:pt>
    <dgm:pt modelId="{41627662-9A26-4A82-ADEE-3ED8C5B756FD}" type="pres">
      <dgm:prSet presAssocID="{413415CB-C34D-4DF3-A1E4-CDB79886B30A}" presName="parTx" presStyleLbl="node1" presStyleIdx="1" presStyleCnt="6">
        <dgm:presLayoutVars>
          <dgm:chMax val="0"/>
          <dgm:chPref val="0"/>
          <dgm:bulletEnabled val="1"/>
        </dgm:presLayoutVars>
      </dgm:prSet>
      <dgm:spPr/>
    </dgm:pt>
    <dgm:pt modelId="{5B0036F0-2428-4550-B3C4-311DB89887BD}" type="pres">
      <dgm:prSet presAssocID="{413415CB-C34D-4DF3-A1E4-CDB79886B30A}" presName="parSh" presStyleLbl="node1" presStyleIdx="2" presStyleCnt="6"/>
      <dgm:spPr/>
    </dgm:pt>
    <dgm:pt modelId="{EAECB9E7-4309-490F-837C-E4A453D7EEC1}" type="pres">
      <dgm:prSet presAssocID="{413415CB-C34D-4DF3-A1E4-CDB79886B30A}" presName="desTx" presStyleLbl="fgAcc1" presStyleIdx="2" presStyleCnt="6">
        <dgm:presLayoutVars>
          <dgm:bulletEnabled val="1"/>
        </dgm:presLayoutVars>
      </dgm:prSet>
      <dgm:spPr/>
    </dgm:pt>
    <dgm:pt modelId="{B9464DAF-525C-4BE2-ABA8-61418E38449E}" type="pres">
      <dgm:prSet presAssocID="{F37D25C9-2E18-4028-96C2-7BADA4198AF3}" presName="sibTrans" presStyleLbl="sibTrans2D1" presStyleIdx="2" presStyleCnt="5"/>
      <dgm:spPr/>
    </dgm:pt>
    <dgm:pt modelId="{E4CDC451-6D57-4C26-ACC7-4A7E10CECADC}" type="pres">
      <dgm:prSet presAssocID="{F37D25C9-2E18-4028-96C2-7BADA4198AF3}" presName="connTx" presStyleLbl="sibTrans2D1" presStyleIdx="2" presStyleCnt="5"/>
      <dgm:spPr/>
    </dgm:pt>
    <dgm:pt modelId="{CE97B3F3-A04F-4B26-9D72-42EC1AEB0556}" type="pres">
      <dgm:prSet presAssocID="{583F9F1C-8E61-4A80-90D5-D015C5297117}" presName="composite" presStyleCnt="0"/>
      <dgm:spPr/>
    </dgm:pt>
    <dgm:pt modelId="{F955A96D-7D0B-4AD0-BD24-C3D406951DF3}" type="pres">
      <dgm:prSet presAssocID="{583F9F1C-8E61-4A80-90D5-D015C5297117}" presName="parTx" presStyleLbl="node1" presStyleIdx="2" presStyleCnt="6">
        <dgm:presLayoutVars>
          <dgm:chMax val="0"/>
          <dgm:chPref val="0"/>
          <dgm:bulletEnabled val="1"/>
        </dgm:presLayoutVars>
      </dgm:prSet>
      <dgm:spPr/>
    </dgm:pt>
    <dgm:pt modelId="{E88EFA2A-F1BB-483C-9393-539662E2C1C9}" type="pres">
      <dgm:prSet presAssocID="{583F9F1C-8E61-4A80-90D5-D015C5297117}" presName="parSh" presStyleLbl="node1" presStyleIdx="3" presStyleCnt="6"/>
      <dgm:spPr/>
    </dgm:pt>
    <dgm:pt modelId="{BB068C14-C45F-48A7-AA3B-35862D3E6126}" type="pres">
      <dgm:prSet presAssocID="{583F9F1C-8E61-4A80-90D5-D015C5297117}" presName="desTx" presStyleLbl="fgAcc1" presStyleIdx="3" presStyleCnt="6">
        <dgm:presLayoutVars>
          <dgm:bulletEnabled val="1"/>
        </dgm:presLayoutVars>
      </dgm:prSet>
      <dgm:spPr/>
    </dgm:pt>
    <dgm:pt modelId="{47BA45FF-0CB3-4E4E-929E-639E4BE340A2}" type="pres">
      <dgm:prSet presAssocID="{08458280-93EF-4238-8987-D84A180FBCE5}" presName="sibTrans" presStyleLbl="sibTrans2D1" presStyleIdx="3" presStyleCnt="5"/>
      <dgm:spPr/>
    </dgm:pt>
    <dgm:pt modelId="{F05979F8-FEA0-4D8D-A4DB-CE135A0DFBE5}" type="pres">
      <dgm:prSet presAssocID="{08458280-93EF-4238-8987-D84A180FBCE5}" presName="connTx" presStyleLbl="sibTrans2D1" presStyleIdx="3" presStyleCnt="5"/>
      <dgm:spPr/>
    </dgm:pt>
    <dgm:pt modelId="{D0B80016-F3A5-4306-83A9-E07BF81D4269}" type="pres">
      <dgm:prSet presAssocID="{C1AC74BC-4309-40E1-B02E-F0C0A089AA70}" presName="composite" presStyleCnt="0"/>
      <dgm:spPr/>
    </dgm:pt>
    <dgm:pt modelId="{414E8F9A-35C2-4D03-B702-5FBA1DFDB366}" type="pres">
      <dgm:prSet presAssocID="{C1AC74BC-4309-40E1-B02E-F0C0A089AA70}" presName="parTx" presStyleLbl="node1" presStyleIdx="3" presStyleCnt="6">
        <dgm:presLayoutVars>
          <dgm:chMax val="0"/>
          <dgm:chPref val="0"/>
          <dgm:bulletEnabled val="1"/>
        </dgm:presLayoutVars>
      </dgm:prSet>
      <dgm:spPr/>
    </dgm:pt>
    <dgm:pt modelId="{13149D6C-D238-4EC5-851F-02E8166B2922}" type="pres">
      <dgm:prSet presAssocID="{C1AC74BC-4309-40E1-B02E-F0C0A089AA70}" presName="parSh" presStyleLbl="node1" presStyleIdx="4" presStyleCnt="6"/>
      <dgm:spPr/>
    </dgm:pt>
    <dgm:pt modelId="{FACB63A3-46AC-4228-957E-7992D62EA893}" type="pres">
      <dgm:prSet presAssocID="{C1AC74BC-4309-40E1-B02E-F0C0A089AA70}" presName="desTx" presStyleLbl="fgAcc1" presStyleIdx="4" presStyleCnt="6">
        <dgm:presLayoutVars>
          <dgm:bulletEnabled val="1"/>
        </dgm:presLayoutVars>
      </dgm:prSet>
      <dgm:spPr/>
    </dgm:pt>
    <dgm:pt modelId="{6C3DDBF7-A992-4D4F-AC2E-2830B0C43103}" type="pres">
      <dgm:prSet presAssocID="{5D42657B-6B9C-431B-BF78-A7425B518667}" presName="sibTrans" presStyleLbl="sibTrans2D1" presStyleIdx="4" presStyleCnt="5"/>
      <dgm:spPr/>
    </dgm:pt>
    <dgm:pt modelId="{54808191-4BAF-48F9-BF66-AAD9F0F535B6}" type="pres">
      <dgm:prSet presAssocID="{5D42657B-6B9C-431B-BF78-A7425B518667}" presName="connTx" presStyleLbl="sibTrans2D1" presStyleIdx="4" presStyleCnt="5"/>
      <dgm:spPr/>
    </dgm:pt>
    <dgm:pt modelId="{826F1A83-51C4-4F69-BBAB-4DDD04CBAE22}" type="pres">
      <dgm:prSet presAssocID="{67D55ABC-EAB4-4B3E-A8CA-ADE5CD7FA587}" presName="composite" presStyleCnt="0"/>
      <dgm:spPr/>
    </dgm:pt>
    <dgm:pt modelId="{895EBBC1-76FA-49F4-99E6-C3674C04CFC1}" type="pres">
      <dgm:prSet presAssocID="{67D55ABC-EAB4-4B3E-A8CA-ADE5CD7FA587}" presName="parTx" presStyleLbl="node1" presStyleIdx="4" presStyleCnt="6">
        <dgm:presLayoutVars>
          <dgm:chMax val="0"/>
          <dgm:chPref val="0"/>
          <dgm:bulletEnabled val="1"/>
        </dgm:presLayoutVars>
      </dgm:prSet>
      <dgm:spPr/>
    </dgm:pt>
    <dgm:pt modelId="{3BDD1602-90E1-4FAE-91F9-428438B9AFA2}" type="pres">
      <dgm:prSet presAssocID="{67D55ABC-EAB4-4B3E-A8CA-ADE5CD7FA587}" presName="parSh" presStyleLbl="node1" presStyleIdx="5" presStyleCnt="6"/>
      <dgm:spPr/>
    </dgm:pt>
    <dgm:pt modelId="{53B1AF7A-C7F3-4FF7-B575-9F6990B90C26}" type="pres">
      <dgm:prSet presAssocID="{67D55ABC-EAB4-4B3E-A8CA-ADE5CD7FA587}" presName="desTx" presStyleLbl="fgAcc1" presStyleIdx="5" presStyleCnt="6">
        <dgm:presLayoutVars>
          <dgm:bulletEnabled val="1"/>
        </dgm:presLayoutVars>
      </dgm:prSet>
      <dgm:spPr/>
    </dgm:pt>
  </dgm:ptLst>
  <dgm:cxnLst>
    <dgm:cxn modelId="{9BBA4507-C98A-43DE-8280-91FE3A2C9E7F}" type="presOf" srcId="{A695F579-837E-4D00-8025-6B05337EF8F6}" destId="{4DFF21A2-1F88-4A88-863A-803FF84DB13A}" srcOrd="1" destOrd="0" presId="urn:microsoft.com/office/officeart/2005/8/layout/process3"/>
    <dgm:cxn modelId="{FF1A530E-A9A9-44F1-A2CC-23331B1264C3}" srcId="{E41475B4-44A8-487F-8895-3628FAC2C3FB}" destId="{8577FF43-ABD7-4947-BFDF-213604100621}" srcOrd="0" destOrd="0" parTransId="{5F3903FE-2CF9-4C9B-87FF-985142A4572A}" sibTransId="{907F7AE3-3907-43A8-AA9E-DC36EE9E1826}"/>
    <dgm:cxn modelId="{2FA1EE0F-E695-45CE-A6AD-38C2DABA3F4B}" type="presOf" srcId="{9550AD3D-60EF-4F71-A7DF-6724CEF4A760}" destId="{53B1AF7A-C7F3-4FF7-B575-9F6990B90C26}" srcOrd="0" destOrd="0" presId="urn:microsoft.com/office/officeart/2005/8/layout/process3"/>
    <dgm:cxn modelId="{2229D310-724A-4F1E-80E4-BE7744CA987F}" type="presOf" srcId="{E41475B4-44A8-487F-8895-3628FAC2C3FB}" destId="{2DA41468-8DC0-49D2-968B-073D98D2AA1C}" srcOrd="1" destOrd="0" presId="urn:microsoft.com/office/officeart/2005/8/layout/process3"/>
    <dgm:cxn modelId="{DCE8D31C-6F50-43D2-AEF4-BC42209D7277}" type="presOf" srcId="{F37D25C9-2E18-4028-96C2-7BADA4198AF3}" destId="{E4CDC451-6D57-4C26-ACC7-4A7E10CECADC}" srcOrd="1" destOrd="0" presId="urn:microsoft.com/office/officeart/2005/8/layout/process3"/>
    <dgm:cxn modelId="{94664426-7977-4682-ADAD-0296B58EB3CE}" type="presOf" srcId="{08458280-93EF-4238-8987-D84A180FBCE5}" destId="{47BA45FF-0CB3-4E4E-929E-639E4BE340A2}" srcOrd="0" destOrd="0" presId="urn:microsoft.com/office/officeart/2005/8/layout/process3"/>
    <dgm:cxn modelId="{C0E1EE28-F725-462F-8DF7-9EF2A3E62961}" type="presOf" srcId="{A26F7E97-D614-43BA-BFA9-BA4C7690C139}" destId="{92B575BA-BD6C-4E69-93CE-511DB1A1BEEB}" srcOrd="0" destOrd="0" presId="urn:microsoft.com/office/officeart/2005/8/layout/process3"/>
    <dgm:cxn modelId="{E13AF129-7568-4311-9462-9DE0274714C6}" type="presOf" srcId="{08458280-93EF-4238-8987-D84A180FBCE5}" destId="{F05979F8-FEA0-4D8D-A4DB-CE135A0DFBE5}" srcOrd="1" destOrd="0" presId="urn:microsoft.com/office/officeart/2005/8/layout/process3"/>
    <dgm:cxn modelId="{CB25A030-9414-460B-AA37-8B3540B5F11C}" type="presOf" srcId="{5D42657B-6B9C-431B-BF78-A7425B518667}" destId="{6C3DDBF7-A992-4D4F-AC2E-2830B0C43103}" srcOrd="0" destOrd="0" presId="urn:microsoft.com/office/officeart/2005/8/layout/process3"/>
    <dgm:cxn modelId="{2F39CD35-FE7D-4B08-BE67-6AB949A4A867}" srcId="{67D55ABC-EAB4-4B3E-A8CA-ADE5CD7FA587}" destId="{9550AD3D-60EF-4F71-A7DF-6724CEF4A760}" srcOrd="0" destOrd="0" parTransId="{24F0766B-72E7-4DC9-8049-6D6929C4CA23}" sibTransId="{35AB5018-4213-4C97-81F5-2CC4B91ADBB1}"/>
    <dgm:cxn modelId="{34D42536-5B09-438D-876E-832EFD51FC34}" type="presOf" srcId="{C3D0BD8C-0425-4156-8B6D-2E5074CAE7AA}" destId="{FACB63A3-46AC-4228-957E-7992D62EA893}" srcOrd="0" destOrd="0" presId="urn:microsoft.com/office/officeart/2005/8/layout/process3"/>
    <dgm:cxn modelId="{C8E8493A-B100-4155-8F74-9FF9187699B7}" srcId="{583F9F1C-8E61-4A80-90D5-D015C5297117}" destId="{EDFB2F86-32F8-4CF2-87D3-A178E436E0B7}" srcOrd="0" destOrd="0" parTransId="{D31291E9-F531-4281-AAB5-EB9CC6752C0C}" sibTransId="{868047A8-CF76-47D5-8FD4-D4169EC7E9F4}"/>
    <dgm:cxn modelId="{EDAB7E5F-9E7E-43E0-A820-4A0CF7F4228E}" type="presOf" srcId="{583F9F1C-8E61-4A80-90D5-D015C5297117}" destId="{E88EFA2A-F1BB-483C-9393-539662E2C1C9}" srcOrd="1" destOrd="0" presId="urn:microsoft.com/office/officeart/2005/8/layout/process3"/>
    <dgm:cxn modelId="{AA33FF60-7DB5-4870-9247-662F2F1FB10F}" type="presOf" srcId="{2DACBE74-82E8-4A68-BCE8-E838F2DA9CA0}" destId="{D0E10D63-366B-40CC-A53F-A64C1CB80FF4}" srcOrd="0" destOrd="0" presId="urn:microsoft.com/office/officeart/2005/8/layout/process3"/>
    <dgm:cxn modelId="{8CE40641-5FDE-481D-B311-21E6AB99C807}" srcId="{A26F7E97-D614-43BA-BFA9-BA4C7690C139}" destId="{8677CD5C-4B76-4FEB-8207-0B6C3D9AA460}" srcOrd="0" destOrd="0" parTransId="{83EBF238-76DC-4C32-AF53-FF40C09F32E6}" sibTransId="{CFBC961D-3E97-45B6-8FF5-66FA8BCE3AA0}"/>
    <dgm:cxn modelId="{EAA51047-1C1F-44D2-95F0-1DE63C24581F}" srcId="{67D55ABC-EAB4-4B3E-A8CA-ADE5CD7FA587}" destId="{DF2E7B45-6BC4-4031-90B9-A527305BAA78}" srcOrd="1" destOrd="0" parTransId="{F0035CDE-C3F6-4199-A631-27D54E8E41E8}" sibTransId="{2106A8AC-923D-44EF-B90E-7F5B5AD5E7EE}"/>
    <dgm:cxn modelId="{576EA36B-D305-437B-9E23-B1A47B642517}" type="presOf" srcId="{413415CB-C34D-4DF3-A1E4-CDB79886B30A}" destId="{5B0036F0-2428-4550-B3C4-311DB89887BD}" srcOrd="1" destOrd="0" presId="urn:microsoft.com/office/officeart/2005/8/layout/process3"/>
    <dgm:cxn modelId="{7677DC6B-BF37-4258-A0A9-761F1B46398B}" type="presOf" srcId="{B7B3D726-95F9-48E0-9D03-7D732FCCC7D5}" destId="{253A2471-115D-49E7-9B5E-9CB1526B0FF9}" srcOrd="1" destOrd="0" presId="urn:microsoft.com/office/officeart/2005/8/layout/process3"/>
    <dgm:cxn modelId="{03E3124C-84EC-403A-AA93-08E4DD20A266}" srcId="{C1AC74BC-4309-40E1-B02E-F0C0A089AA70}" destId="{C3D0BD8C-0425-4156-8B6D-2E5074CAE7AA}" srcOrd="0" destOrd="0" parTransId="{F69E24A0-8762-420C-8468-447340BD1AE5}" sibTransId="{5CE38FB6-3743-4862-97BF-FD6D50A44DBF}"/>
    <dgm:cxn modelId="{6E9DBD50-14E5-46A7-B5D5-F3D4A0A11103}" srcId="{2DACBE74-82E8-4A68-BCE8-E838F2DA9CA0}" destId="{583F9F1C-8E61-4A80-90D5-D015C5297117}" srcOrd="3" destOrd="0" parTransId="{C87D4797-46F5-4B8E-AD28-9B28C2767487}" sibTransId="{08458280-93EF-4238-8987-D84A180FBCE5}"/>
    <dgm:cxn modelId="{E7FCA153-C0EB-4A23-AEF8-C3647BAC2BEC}" srcId="{2DACBE74-82E8-4A68-BCE8-E838F2DA9CA0}" destId="{67D55ABC-EAB4-4B3E-A8CA-ADE5CD7FA587}" srcOrd="5" destOrd="0" parTransId="{33D9B827-6CC8-4419-B7F0-E4213F8D7616}" sibTransId="{7DB79D19-0CBF-425D-958B-A6717A7908A8}"/>
    <dgm:cxn modelId="{E8888776-3096-42F1-9C5D-7E3346CF2C5F}" type="presOf" srcId="{417E41F3-AD33-4392-9018-0A61DBEB040D}" destId="{EAECB9E7-4309-490F-837C-E4A453D7EEC1}" srcOrd="0" destOrd="0" presId="urn:microsoft.com/office/officeart/2005/8/layout/process3"/>
    <dgm:cxn modelId="{49CE2857-087D-4491-B34F-6EC711E871EF}" type="presOf" srcId="{B0CEE11B-D862-41A1-AE71-BEB4178FE6BE}" destId="{EAECB9E7-4309-490F-837C-E4A453D7EEC1}" srcOrd="0" destOrd="1" presId="urn:microsoft.com/office/officeart/2005/8/layout/process3"/>
    <dgm:cxn modelId="{722CDF7E-9C30-409C-B6CB-583ECC705E09}" type="presOf" srcId="{EDFB2F86-32F8-4CF2-87D3-A178E436E0B7}" destId="{BB068C14-C45F-48A7-AA3B-35862D3E6126}" srcOrd="0" destOrd="0" presId="urn:microsoft.com/office/officeart/2005/8/layout/process3"/>
    <dgm:cxn modelId="{66E3A480-A1E2-463F-9272-E2CC497A33BF}" type="presOf" srcId="{583F9F1C-8E61-4A80-90D5-D015C5297117}" destId="{F955A96D-7D0B-4AD0-BD24-C3D406951DF3}" srcOrd="0" destOrd="0" presId="urn:microsoft.com/office/officeart/2005/8/layout/process3"/>
    <dgm:cxn modelId="{07D75C82-DE05-4321-BAF1-9352E7DD4D96}" type="presOf" srcId="{01BADA8A-4AD6-4609-B3EB-5FF4196AAE56}" destId="{71B5AE5C-27BE-4F76-AFF0-24008F9969F6}" srcOrd="0" destOrd="1" presId="urn:microsoft.com/office/officeart/2005/8/layout/process3"/>
    <dgm:cxn modelId="{4DB91886-9C3C-4BBC-8816-545D615C448C}" type="presOf" srcId="{C1AC74BC-4309-40E1-B02E-F0C0A089AA70}" destId="{13149D6C-D238-4EC5-851F-02E8166B2922}" srcOrd="1" destOrd="0" presId="urn:microsoft.com/office/officeart/2005/8/layout/process3"/>
    <dgm:cxn modelId="{DEDDA88A-2B92-4925-B7D2-A54E2B857269}" type="presOf" srcId="{A26F7E97-D614-43BA-BFA9-BA4C7690C139}" destId="{87957768-36D5-4B35-B7FD-07EE91ADA91D}" srcOrd="1" destOrd="0" presId="urn:microsoft.com/office/officeart/2005/8/layout/process3"/>
    <dgm:cxn modelId="{8E101F91-C536-424D-8570-DB967A85C9BF}" srcId="{413415CB-C34D-4DF3-A1E4-CDB79886B30A}" destId="{417E41F3-AD33-4392-9018-0A61DBEB040D}" srcOrd="0" destOrd="0" parTransId="{E20211F0-91B5-421E-8F19-B78B66AB7387}" sibTransId="{3D45F5D0-DDFB-4B47-B99E-0713196B2B47}"/>
    <dgm:cxn modelId="{E7E07AA7-97A1-4687-BD3D-D420CE873173}" srcId="{2DACBE74-82E8-4A68-BCE8-E838F2DA9CA0}" destId="{413415CB-C34D-4DF3-A1E4-CDB79886B30A}" srcOrd="2" destOrd="0" parTransId="{65852570-CD70-4C05-82AB-B155E32E528A}" sibTransId="{F37D25C9-2E18-4028-96C2-7BADA4198AF3}"/>
    <dgm:cxn modelId="{7C8468AB-F3C6-4028-BC1D-BAB475464AA4}" type="presOf" srcId="{E41475B4-44A8-487F-8895-3628FAC2C3FB}" destId="{FA435E52-A814-4431-8549-E57209533341}" srcOrd="0" destOrd="0" presId="urn:microsoft.com/office/officeart/2005/8/layout/process3"/>
    <dgm:cxn modelId="{16F42FAC-7924-47E8-9257-D6B18BAA8ED4}" srcId="{2DACBE74-82E8-4A68-BCE8-E838F2DA9CA0}" destId="{E41475B4-44A8-487F-8895-3628FAC2C3FB}" srcOrd="0" destOrd="0" parTransId="{6AFFA0E1-CA85-498F-8F94-4247C119B58A}" sibTransId="{A695F579-837E-4D00-8025-6B05337EF8F6}"/>
    <dgm:cxn modelId="{1D844BB1-F6EE-4B4C-B19C-85B96D4E7F89}" type="presOf" srcId="{DF2E7B45-6BC4-4031-90B9-A527305BAA78}" destId="{53B1AF7A-C7F3-4FF7-B575-9F6990B90C26}" srcOrd="0" destOrd="1" presId="urn:microsoft.com/office/officeart/2005/8/layout/process3"/>
    <dgm:cxn modelId="{DD14EDB9-B9EF-4960-9D76-BB1C98263B27}" type="presOf" srcId="{8577FF43-ABD7-4947-BFDF-213604100621}" destId="{71B5AE5C-27BE-4F76-AFF0-24008F9969F6}" srcOrd="0" destOrd="0" presId="urn:microsoft.com/office/officeart/2005/8/layout/process3"/>
    <dgm:cxn modelId="{0E27C9BB-174B-4767-88AC-237CEA155ED4}" type="presOf" srcId="{C1AC74BC-4309-40E1-B02E-F0C0A089AA70}" destId="{414E8F9A-35C2-4D03-B702-5FBA1DFDB366}" srcOrd="0" destOrd="0" presId="urn:microsoft.com/office/officeart/2005/8/layout/process3"/>
    <dgm:cxn modelId="{C8BF5ABD-1AF7-48FE-800D-54D69058AF73}" type="presOf" srcId="{413415CB-C34D-4DF3-A1E4-CDB79886B30A}" destId="{41627662-9A26-4A82-ADEE-3ED8C5B756FD}" srcOrd="0" destOrd="0" presId="urn:microsoft.com/office/officeart/2005/8/layout/process3"/>
    <dgm:cxn modelId="{D61E4CBF-67AF-43E8-BA87-6A50425A1A6A}" type="presOf" srcId="{8677CD5C-4B76-4FEB-8207-0B6C3D9AA460}" destId="{EAC679A9-A170-4D25-B81B-105441165A4B}" srcOrd="0" destOrd="0" presId="urn:microsoft.com/office/officeart/2005/8/layout/process3"/>
    <dgm:cxn modelId="{09FB1BC0-6CC7-4C96-8BAD-84E8B62EA22A}" srcId="{E41475B4-44A8-487F-8895-3628FAC2C3FB}" destId="{01BADA8A-4AD6-4609-B3EB-5FF4196AAE56}" srcOrd="1" destOrd="0" parTransId="{9102A693-9AB3-42D7-96A4-902F06D54F25}" sibTransId="{F62191DA-6F1B-4E5A-AD67-20A9AE745897}"/>
    <dgm:cxn modelId="{92ACA0C0-50FD-48CF-9EB5-7E4B886CD867}" type="presOf" srcId="{F37D25C9-2E18-4028-96C2-7BADA4198AF3}" destId="{B9464DAF-525C-4BE2-ABA8-61418E38449E}" srcOrd="0" destOrd="0" presId="urn:microsoft.com/office/officeart/2005/8/layout/process3"/>
    <dgm:cxn modelId="{EB9B94CB-47B5-498D-B53E-DD6B2313D882}" type="presOf" srcId="{67D55ABC-EAB4-4B3E-A8CA-ADE5CD7FA587}" destId="{895EBBC1-76FA-49F4-99E6-C3674C04CFC1}" srcOrd="0" destOrd="0" presId="urn:microsoft.com/office/officeart/2005/8/layout/process3"/>
    <dgm:cxn modelId="{588CFACB-580D-4B3C-BB04-B448050C1A1F}" srcId="{413415CB-C34D-4DF3-A1E4-CDB79886B30A}" destId="{B0CEE11B-D862-41A1-AE71-BEB4178FE6BE}" srcOrd="1" destOrd="0" parTransId="{B3C703A9-309C-4C1F-9521-C1F0C9E6D3D7}" sibTransId="{BDB7FE75-E26E-44A2-BCAD-9BEDFC8F60F4}"/>
    <dgm:cxn modelId="{A4C5EBD2-D203-4363-BF15-432725CDE738}" type="presOf" srcId="{B7B3D726-95F9-48E0-9D03-7D732FCCC7D5}" destId="{D4111DF9-81ED-459C-A75D-85B0E65B3A7C}" srcOrd="0" destOrd="0" presId="urn:microsoft.com/office/officeart/2005/8/layout/process3"/>
    <dgm:cxn modelId="{FEC869D4-98BB-4254-A7AE-80ECC800EDF0}" srcId="{2DACBE74-82E8-4A68-BCE8-E838F2DA9CA0}" destId="{C1AC74BC-4309-40E1-B02E-F0C0A089AA70}" srcOrd="4" destOrd="0" parTransId="{163330E1-3065-4E50-9CBB-A4BF59BD668A}" sibTransId="{5D42657B-6B9C-431B-BF78-A7425B518667}"/>
    <dgm:cxn modelId="{DE3ABBDA-1B02-4D3E-A73C-BA5919B707F8}" type="presOf" srcId="{A695F579-837E-4D00-8025-6B05337EF8F6}" destId="{3037A63E-9C91-42E6-9AFD-650F7AA0B348}" srcOrd="0" destOrd="0" presId="urn:microsoft.com/office/officeart/2005/8/layout/process3"/>
    <dgm:cxn modelId="{BB502CE1-DCFB-4C17-A1E3-251CA0C15047}" type="presOf" srcId="{15584913-4322-488F-BF00-FDF257CCCBE0}" destId="{EAECB9E7-4309-490F-837C-E4A453D7EEC1}" srcOrd="0" destOrd="2" presId="urn:microsoft.com/office/officeart/2005/8/layout/process3"/>
    <dgm:cxn modelId="{616F91E5-E114-4528-A159-8AE22E7DAFA8}" type="presOf" srcId="{5D42657B-6B9C-431B-BF78-A7425B518667}" destId="{54808191-4BAF-48F9-BF66-AAD9F0F535B6}" srcOrd="1" destOrd="0" presId="urn:microsoft.com/office/officeart/2005/8/layout/process3"/>
    <dgm:cxn modelId="{0C6E6FE6-2F49-4C9D-B1F6-318B8E160D9F}" srcId="{413415CB-C34D-4DF3-A1E4-CDB79886B30A}" destId="{15584913-4322-488F-BF00-FDF257CCCBE0}" srcOrd="2" destOrd="0" parTransId="{464374B7-EFE0-42B9-BFF6-189CF12D538C}" sibTransId="{10B2989C-29D9-47C3-A7E2-A2669FC89D06}"/>
    <dgm:cxn modelId="{8AE7C4EA-BF12-4535-8A09-5B85404A3307}" type="presOf" srcId="{67D55ABC-EAB4-4B3E-A8CA-ADE5CD7FA587}" destId="{3BDD1602-90E1-4FAE-91F9-428438B9AFA2}" srcOrd="1" destOrd="0" presId="urn:microsoft.com/office/officeart/2005/8/layout/process3"/>
    <dgm:cxn modelId="{31FD80FD-7BE4-4930-880A-1D4A6EEF2F24}" srcId="{2DACBE74-82E8-4A68-BCE8-E838F2DA9CA0}" destId="{A26F7E97-D614-43BA-BFA9-BA4C7690C139}" srcOrd="1" destOrd="0" parTransId="{953509D2-CE97-48AF-8168-FFBE50730469}" sibTransId="{B7B3D726-95F9-48E0-9D03-7D732FCCC7D5}"/>
    <dgm:cxn modelId="{C97380BD-8094-45F0-8E69-DBB36FB2A6BA}" type="presParOf" srcId="{D0E10D63-366B-40CC-A53F-A64C1CB80FF4}" destId="{B16FD116-BCE1-4C96-AF15-10A46FE800F3}" srcOrd="0" destOrd="0" presId="urn:microsoft.com/office/officeart/2005/8/layout/process3"/>
    <dgm:cxn modelId="{150F6006-97E1-44EE-970E-6B8C204964FC}" type="presParOf" srcId="{B16FD116-BCE1-4C96-AF15-10A46FE800F3}" destId="{FA435E52-A814-4431-8549-E57209533341}" srcOrd="0" destOrd="0" presId="urn:microsoft.com/office/officeart/2005/8/layout/process3"/>
    <dgm:cxn modelId="{ACBC98BD-0866-4A4F-8DBC-F19A11F6E23A}" type="presParOf" srcId="{B16FD116-BCE1-4C96-AF15-10A46FE800F3}" destId="{2DA41468-8DC0-49D2-968B-073D98D2AA1C}" srcOrd="1" destOrd="0" presId="urn:microsoft.com/office/officeart/2005/8/layout/process3"/>
    <dgm:cxn modelId="{DF63466B-DD9D-4770-B9D6-39495E93D2C3}" type="presParOf" srcId="{B16FD116-BCE1-4C96-AF15-10A46FE800F3}" destId="{71B5AE5C-27BE-4F76-AFF0-24008F9969F6}" srcOrd="2" destOrd="0" presId="urn:microsoft.com/office/officeart/2005/8/layout/process3"/>
    <dgm:cxn modelId="{501F0DC0-E5BD-4CEC-875C-64BD14D9991D}" type="presParOf" srcId="{D0E10D63-366B-40CC-A53F-A64C1CB80FF4}" destId="{3037A63E-9C91-42E6-9AFD-650F7AA0B348}" srcOrd="1" destOrd="0" presId="urn:microsoft.com/office/officeart/2005/8/layout/process3"/>
    <dgm:cxn modelId="{1899F96A-F24B-47EA-B67D-6490D20FEA94}" type="presParOf" srcId="{3037A63E-9C91-42E6-9AFD-650F7AA0B348}" destId="{4DFF21A2-1F88-4A88-863A-803FF84DB13A}" srcOrd="0" destOrd="0" presId="urn:microsoft.com/office/officeart/2005/8/layout/process3"/>
    <dgm:cxn modelId="{AD2D580B-87F2-446B-AED4-00CF88189667}" type="presParOf" srcId="{D0E10D63-366B-40CC-A53F-A64C1CB80FF4}" destId="{5A8D5988-DA35-4EE8-9505-B7A21C4B8C1F}" srcOrd="2" destOrd="0" presId="urn:microsoft.com/office/officeart/2005/8/layout/process3"/>
    <dgm:cxn modelId="{E7E70D5A-8DF3-48D7-AFB6-78DB8B3625F8}" type="presParOf" srcId="{5A8D5988-DA35-4EE8-9505-B7A21C4B8C1F}" destId="{92B575BA-BD6C-4E69-93CE-511DB1A1BEEB}" srcOrd="0" destOrd="0" presId="urn:microsoft.com/office/officeart/2005/8/layout/process3"/>
    <dgm:cxn modelId="{263FF456-1B81-441C-B4B7-D4F839D73E81}" type="presParOf" srcId="{5A8D5988-DA35-4EE8-9505-B7A21C4B8C1F}" destId="{87957768-36D5-4B35-B7FD-07EE91ADA91D}" srcOrd="1" destOrd="0" presId="urn:microsoft.com/office/officeart/2005/8/layout/process3"/>
    <dgm:cxn modelId="{47959AD6-5968-4CBC-A967-534A03D4C3C8}" type="presParOf" srcId="{5A8D5988-DA35-4EE8-9505-B7A21C4B8C1F}" destId="{EAC679A9-A170-4D25-B81B-105441165A4B}" srcOrd="2" destOrd="0" presId="urn:microsoft.com/office/officeart/2005/8/layout/process3"/>
    <dgm:cxn modelId="{75A86665-2488-452D-8750-57A34953C337}" type="presParOf" srcId="{D0E10D63-366B-40CC-A53F-A64C1CB80FF4}" destId="{D4111DF9-81ED-459C-A75D-85B0E65B3A7C}" srcOrd="3" destOrd="0" presId="urn:microsoft.com/office/officeart/2005/8/layout/process3"/>
    <dgm:cxn modelId="{0E3353F7-9BB9-480D-90BF-04F0F8D2BD13}" type="presParOf" srcId="{D4111DF9-81ED-459C-A75D-85B0E65B3A7C}" destId="{253A2471-115D-49E7-9B5E-9CB1526B0FF9}" srcOrd="0" destOrd="0" presId="urn:microsoft.com/office/officeart/2005/8/layout/process3"/>
    <dgm:cxn modelId="{97CC25C1-3C78-454C-B039-ECC6D4A053C7}" type="presParOf" srcId="{D0E10D63-366B-40CC-A53F-A64C1CB80FF4}" destId="{934FA3EE-7456-40FE-B67C-56AC2152E84B}" srcOrd="4" destOrd="0" presId="urn:microsoft.com/office/officeart/2005/8/layout/process3"/>
    <dgm:cxn modelId="{20B798C4-192D-4540-927B-63331EA71B26}" type="presParOf" srcId="{934FA3EE-7456-40FE-B67C-56AC2152E84B}" destId="{41627662-9A26-4A82-ADEE-3ED8C5B756FD}" srcOrd="0" destOrd="0" presId="urn:microsoft.com/office/officeart/2005/8/layout/process3"/>
    <dgm:cxn modelId="{FB830D21-2CA9-4CB9-AA20-6AA06AC7FE6C}" type="presParOf" srcId="{934FA3EE-7456-40FE-B67C-56AC2152E84B}" destId="{5B0036F0-2428-4550-B3C4-311DB89887BD}" srcOrd="1" destOrd="0" presId="urn:microsoft.com/office/officeart/2005/8/layout/process3"/>
    <dgm:cxn modelId="{B9718874-D149-415F-91CD-7B84DDACF914}" type="presParOf" srcId="{934FA3EE-7456-40FE-B67C-56AC2152E84B}" destId="{EAECB9E7-4309-490F-837C-E4A453D7EEC1}" srcOrd="2" destOrd="0" presId="urn:microsoft.com/office/officeart/2005/8/layout/process3"/>
    <dgm:cxn modelId="{014E80A9-F3B1-42B7-B129-C94EE5969FBA}" type="presParOf" srcId="{D0E10D63-366B-40CC-A53F-A64C1CB80FF4}" destId="{B9464DAF-525C-4BE2-ABA8-61418E38449E}" srcOrd="5" destOrd="0" presId="urn:microsoft.com/office/officeart/2005/8/layout/process3"/>
    <dgm:cxn modelId="{4F5122E4-6853-41ED-BFFC-E0531AFECC0F}" type="presParOf" srcId="{B9464DAF-525C-4BE2-ABA8-61418E38449E}" destId="{E4CDC451-6D57-4C26-ACC7-4A7E10CECADC}" srcOrd="0" destOrd="0" presId="urn:microsoft.com/office/officeart/2005/8/layout/process3"/>
    <dgm:cxn modelId="{B05D6AFD-404F-49D1-8E70-ACAD2F7CF63F}" type="presParOf" srcId="{D0E10D63-366B-40CC-A53F-A64C1CB80FF4}" destId="{CE97B3F3-A04F-4B26-9D72-42EC1AEB0556}" srcOrd="6" destOrd="0" presId="urn:microsoft.com/office/officeart/2005/8/layout/process3"/>
    <dgm:cxn modelId="{86DF73A7-66CA-46C3-B54D-CEF7E0B70B22}" type="presParOf" srcId="{CE97B3F3-A04F-4B26-9D72-42EC1AEB0556}" destId="{F955A96D-7D0B-4AD0-BD24-C3D406951DF3}" srcOrd="0" destOrd="0" presId="urn:microsoft.com/office/officeart/2005/8/layout/process3"/>
    <dgm:cxn modelId="{F4A07794-A7B5-40F8-BC00-F152936BCEA7}" type="presParOf" srcId="{CE97B3F3-A04F-4B26-9D72-42EC1AEB0556}" destId="{E88EFA2A-F1BB-483C-9393-539662E2C1C9}" srcOrd="1" destOrd="0" presId="urn:microsoft.com/office/officeart/2005/8/layout/process3"/>
    <dgm:cxn modelId="{82BC19DD-6F96-485B-A69F-2F770696F00E}" type="presParOf" srcId="{CE97B3F3-A04F-4B26-9D72-42EC1AEB0556}" destId="{BB068C14-C45F-48A7-AA3B-35862D3E6126}" srcOrd="2" destOrd="0" presId="urn:microsoft.com/office/officeart/2005/8/layout/process3"/>
    <dgm:cxn modelId="{CA6150F6-43C3-4B58-8A6E-DDC5816F6FD4}" type="presParOf" srcId="{D0E10D63-366B-40CC-A53F-A64C1CB80FF4}" destId="{47BA45FF-0CB3-4E4E-929E-639E4BE340A2}" srcOrd="7" destOrd="0" presId="urn:microsoft.com/office/officeart/2005/8/layout/process3"/>
    <dgm:cxn modelId="{12A92E68-AE2E-4EE5-A59B-95F907D2FB45}" type="presParOf" srcId="{47BA45FF-0CB3-4E4E-929E-639E4BE340A2}" destId="{F05979F8-FEA0-4D8D-A4DB-CE135A0DFBE5}" srcOrd="0" destOrd="0" presId="urn:microsoft.com/office/officeart/2005/8/layout/process3"/>
    <dgm:cxn modelId="{0E7179DC-A1C2-490C-8AC3-423A8CE8FB4A}" type="presParOf" srcId="{D0E10D63-366B-40CC-A53F-A64C1CB80FF4}" destId="{D0B80016-F3A5-4306-83A9-E07BF81D4269}" srcOrd="8" destOrd="0" presId="urn:microsoft.com/office/officeart/2005/8/layout/process3"/>
    <dgm:cxn modelId="{8F2AE890-FE44-4EC8-A182-1529EE9900BA}" type="presParOf" srcId="{D0B80016-F3A5-4306-83A9-E07BF81D4269}" destId="{414E8F9A-35C2-4D03-B702-5FBA1DFDB366}" srcOrd="0" destOrd="0" presId="urn:microsoft.com/office/officeart/2005/8/layout/process3"/>
    <dgm:cxn modelId="{76061DBF-2776-4DEF-A25A-AAA383C6B78F}" type="presParOf" srcId="{D0B80016-F3A5-4306-83A9-E07BF81D4269}" destId="{13149D6C-D238-4EC5-851F-02E8166B2922}" srcOrd="1" destOrd="0" presId="urn:microsoft.com/office/officeart/2005/8/layout/process3"/>
    <dgm:cxn modelId="{E2E010D9-303E-49EC-8E3E-A9A8855CE82A}" type="presParOf" srcId="{D0B80016-F3A5-4306-83A9-E07BF81D4269}" destId="{FACB63A3-46AC-4228-957E-7992D62EA893}" srcOrd="2" destOrd="0" presId="urn:microsoft.com/office/officeart/2005/8/layout/process3"/>
    <dgm:cxn modelId="{F4930C31-BA37-45E1-A763-32D6A9CC933B}" type="presParOf" srcId="{D0E10D63-366B-40CC-A53F-A64C1CB80FF4}" destId="{6C3DDBF7-A992-4D4F-AC2E-2830B0C43103}" srcOrd="9" destOrd="0" presId="urn:microsoft.com/office/officeart/2005/8/layout/process3"/>
    <dgm:cxn modelId="{1B0F81E6-4F10-43D4-A23E-CAE5CD97EE70}" type="presParOf" srcId="{6C3DDBF7-A992-4D4F-AC2E-2830B0C43103}" destId="{54808191-4BAF-48F9-BF66-AAD9F0F535B6}" srcOrd="0" destOrd="0" presId="urn:microsoft.com/office/officeart/2005/8/layout/process3"/>
    <dgm:cxn modelId="{B366646A-28AC-4122-B7EE-3F1B5343158C}" type="presParOf" srcId="{D0E10D63-366B-40CC-A53F-A64C1CB80FF4}" destId="{826F1A83-51C4-4F69-BBAB-4DDD04CBAE22}" srcOrd="10" destOrd="0" presId="urn:microsoft.com/office/officeart/2005/8/layout/process3"/>
    <dgm:cxn modelId="{515F8F84-0CC8-49A5-8104-9624CE9723D0}" type="presParOf" srcId="{826F1A83-51C4-4F69-BBAB-4DDD04CBAE22}" destId="{895EBBC1-76FA-49F4-99E6-C3674C04CFC1}" srcOrd="0" destOrd="0" presId="urn:microsoft.com/office/officeart/2005/8/layout/process3"/>
    <dgm:cxn modelId="{7868BD4F-0BF3-4F7F-B840-357814A2C0A6}" type="presParOf" srcId="{826F1A83-51C4-4F69-BBAB-4DDD04CBAE22}" destId="{3BDD1602-90E1-4FAE-91F9-428438B9AFA2}" srcOrd="1" destOrd="0" presId="urn:microsoft.com/office/officeart/2005/8/layout/process3"/>
    <dgm:cxn modelId="{9A7B516E-FC2D-4C7B-9801-5663AA86C766}" type="presParOf" srcId="{826F1A83-51C4-4F69-BBAB-4DDD04CBAE22}" destId="{53B1AF7A-C7F3-4FF7-B575-9F6990B90C26}"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03F90-8C59-4AE8-BADD-C8E0E4926327}">
      <dsp:nvSpPr>
        <dsp:cNvPr id="0" name=""/>
        <dsp:cNvSpPr/>
      </dsp:nvSpPr>
      <dsp:spPr>
        <a:xfrm>
          <a:off x="0" y="1572800"/>
          <a:ext cx="10667520" cy="2167466"/>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96778-040E-41A6-BBF2-DF5923CEA847}">
      <dsp:nvSpPr>
        <dsp:cNvPr id="0" name=""/>
        <dsp:cNvSpPr/>
      </dsp:nvSpPr>
      <dsp:spPr>
        <a:xfrm>
          <a:off x="73461" y="1542542"/>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73461" y="1542542"/>
        <a:ext cx="1776704" cy="2167466"/>
      </dsp:txXfrm>
    </dsp:sp>
    <dsp:sp modelId="{72A2A7EF-5B82-4F4F-8828-88C8755FE5D1}">
      <dsp:nvSpPr>
        <dsp:cNvPr id="0" name=""/>
        <dsp:cNvSpPr/>
      </dsp:nvSpPr>
      <dsp:spPr>
        <a:xfrm>
          <a:off x="621802" y="2438400"/>
          <a:ext cx="541866" cy="54186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0F7B9-7F31-4216-B78F-8F47B77A54C1}">
      <dsp:nvSpPr>
        <dsp:cNvPr id="0" name=""/>
        <dsp:cNvSpPr/>
      </dsp:nvSpPr>
      <dsp:spPr>
        <a:xfrm>
          <a:off x="3924415" y="2932994"/>
          <a:ext cx="2129842"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400" kern="1200"/>
        </a:p>
      </dsp:txBody>
      <dsp:txXfrm>
        <a:off x="3924415" y="2932994"/>
        <a:ext cx="2129842" cy="2167466"/>
      </dsp:txXfrm>
    </dsp:sp>
    <dsp:sp modelId="{34A59794-5D55-46D2-8FC0-223E63966403}">
      <dsp:nvSpPr>
        <dsp:cNvPr id="0" name=""/>
        <dsp:cNvSpPr/>
      </dsp:nvSpPr>
      <dsp:spPr>
        <a:xfrm>
          <a:off x="2663910" y="2438400"/>
          <a:ext cx="541866" cy="54186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C301E-2279-4561-84E5-468AE55300E4}">
      <dsp:nvSpPr>
        <dsp:cNvPr id="0" name=""/>
        <dsp:cNvSpPr/>
      </dsp:nvSpPr>
      <dsp:spPr>
        <a:xfrm>
          <a:off x="4088600" y="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4088600" y="0"/>
        <a:ext cx="1776704" cy="2167466"/>
      </dsp:txXfrm>
    </dsp:sp>
    <dsp:sp modelId="{9CF4B7C9-5105-4BAF-B2D9-839D6D6AE22A}">
      <dsp:nvSpPr>
        <dsp:cNvPr id="0" name=""/>
        <dsp:cNvSpPr/>
      </dsp:nvSpPr>
      <dsp:spPr>
        <a:xfrm>
          <a:off x="4706019" y="2438400"/>
          <a:ext cx="541866" cy="54186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5D86E-9AAE-47DA-954C-FD8EAEE5F923}">
      <dsp:nvSpPr>
        <dsp:cNvPr id="0" name=""/>
        <dsp:cNvSpPr/>
      </dsp:nvSpPr>
      <dsp:spPr>
        <a:xfrm>
          <a:off x="5954140" y="325120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5954140" y="3251200"/>
        <a:ext cx="1776704" cy="2167466"/>
      </dsp:txXfrm>
    </dsp:sp>
    <dsp:sp modelId="{C791EEAA-74A0-43C1-85B0-89445C97E45E}">
      <dsp:nvSpPr>
        <dsp:cNvPr id="0" name=""/>
        <dsp:cNvSpPr/>
      </dsp:nvSpPr>
      <dsp:spPr>
        <a:xfrm>
          <a:off x="6571559" y="2438400"/>
          <a:ext cx="541866" cy="54186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BD2EA-5184-4BAF-B2F1-3B5FD31F5318}">
      <dsp:nvSpPr>
        <dsp:cNvPr id="0" name=""/>
        <dsp:cNvSpPr/>
      </dsp:nvSpPr>
      <dsp:spPr>
        <a:xfrm>
          <a:off x="5984539" y="1354189"/>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5984539" y="1354189"/>
        <a:ext cx="1776704" cy="2167466"/>
      </dsp:txXfrm>
    </dsp:sp>
    <dsp:sp modelId="{C5E02CCB-4BBC-45F0-B8E1-7BBCD73569C0}">
      <dsp:nvSpPr>
        <dsp:cNvPr id="0" name=""/>
        <dsp:cNvSpPr/>
      </dsp:nvSpPr>
      <dsp:spPr>
        <a:xfrm>
          <a:off x="8437099" y="2438400"/>
          <a:ext cx="541866" cy="54186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03F90-8C59-4AE8-BADD-C8E0E4926327}">
      <dsp:nvSpPr>
        <dsp:cNvPr id="0" name=""/>
        <dsp:cNvSpPr/>
      </dsp:nvSpPr>
      <dsp:spPr>
        <a:xfrm>
          <a:off x="0" y="1572800"/>
          <a:ext cx="1066752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96778-040E-41A6-BBF2-DF5923CEA847}">
      <dsp:nvSpPr>
        <dsp:cNvPr id="0" name=""/>
        <dsp:cNvSpPr/>
      </dsp:nvSpPr>
      <dsp:spPr>
        <a:xfrm>
          <a:off x="1824" y="132922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1824" y="1329220"/>
        <a:ext cx="1776704" cy="2167466"/>
      </dsp:txXfrm>
    </dsp:sp>
    <dsp:sp modelId="{72A2A7EF-5B82-4F4F-8828-88C8755FE5D1}">
      <dsp:nvSpPr>
        <dsp:cNvPr id="0" name=""/>
        <dsp:cNvSpPr/>
      </dsp:nvSpPr>
      <dsp:spPr>
        <a:xfrm>
          <a:off x="621802"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0F7B9-7F31-4216-B78F-8F47B77A54C1}">
      <dsp:nvSpPr>
        <dsp:cNvPr id="0" name=""/>
        <dsp:cNvSpPr/>
      </dsp:nvSpPr>
      <dsp:spPr>
        <a:xfrm>
          <a:off x="2859494" y="2910127"/>
          <a:ext cx="2129842"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400" kern="1200"/>
        </a:p>
      </dsp:txBody>
      <dsp:txXfrm>
        <a:off x="2859494" y="2910127"/>
        <a:ext cx="2129842" cy="2167466"/>
      </dsp:txXfrm>
    </dsp:sp>
    <dsp:sp modelId="{34A59794-5D55-46D2-8FC0-223E63966403}">
      <dsp:nvSpPr>
        <dsp:cNvPr id="0" name=""/>
        <dsp:cNvSpPr/>
      </dsp:nvSpPr>
      <dsp:spPr>
        <a:xfrm>
          <a:off x="2663910"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C301E-2279-4561-84E5-468AE55300E4}">
      <dsp:nvSpPr>
        <dsp:cNvPr id="0" name=""/>
        <dsp:cNvSpPr/>
      </dsp:nvSpPr>
      <dsp:spPr>
        <a:xfrm>
          <a:off x="4088600" y="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4088600" y="0"/>
        <a:ext cx="1776704" cy="2167466"/>
      </dsp:txXfrm>
    </dsp:sp>
    <dsp:sp modelId="{9CF4B7C9-5105-4BAF-B2D9-839D6D6AE22A}">
      <dsp:nvSpPr>
        <dsp:cNvPr id="0" name=""/>
        <dsp:cNvSpPr/>
      </dsp:nvSpPr>
      <dsp:spPr>
        <a:xfrm>
          <a:off x="4706019"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5D86E-9AAE-47DA-954C-FD8EAEE5F923}">
      <dsp:nvSpPr>
        <dsp:cNvPr id="0" name=""/>
        <dsp:cNvSpPr/>
      </dsp:nvSpPr>
      <dsp:spPr>
        <a:xfrm>
          <a:off x="5954140" y="325120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5954140" y="3251200"/>
        <a:ext cx="1776704" cy="2167466"/>
      </dsp:txXfrm>
    </dsp:sp>
    <dsp:sp modelId="{C791EEAA-74A0-43C1-85B0-89445C97E45E}">
      <dsp:nvSpPr>
        <dsp:cNvPr id="0" name=""/>
        <dsp:cNvSpPr/>
      </dsp:nvSpPr>
      <dsp:spPr>
        <a:xfrm>
          <a:off x="6571559"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BD2EA-5184-4BAF-B2F1-3B5FD31F5318}">
      <dsp:nvSpPr>
        <dsp:cNvPr id="0" name=""/>
        <dsp:cNvSpPr/>
      </dsp:nvSpPr>
      <dsp:spPr>
        <a:xfrm>
          <a:off x="7833805" y="1344046"/>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7833805" y="1344046"/>
        <a:ext cx="1776704" cy="2167466"/>
      </dsp:txXfrm>
    </dsp:sp>
    <dsp:sp modelId="{C5E02CCB-4BBC-45F0-B8E1-7BBCD73569C0}">
      <dsp:nvSpPr>
        <dsp:cNvPr id="0" name=""/>
        <dsp:cNvSpPr/>
      </dsp:nvSpPr>
      <dsp:spPr>
        <a:xfrm>
          <a:off x="8437099"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03F90-8C59-4AE8-BADD-C8E0E4926327}">
      <dsp:nvSpPr>
        <dsp:cNvPr id="0" name=""/>
        <dsp:cNvSpPr/>
      </dsp:nvSpPr>
      <dsp:spPr>
        <a:xfrm>
          <a:off x="0" y="1572800"/>
          <a:ext cx="10667520" cy="2167466"/>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96778-040E-41A6-BBF2-DF5923CEA847}">
      <dsp:nvSpPr>
        <dsp:cNvPr id="0" name=""/>
        <dsp:cNvSpPr/>
      </dsp:nvSpPr>
      <dsp:spPr>
        <a:xfrm>
          <a:off x="33076" y="1663422"/>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33076" y="1663422"/>
        <a:ext cx="1776704" cy="2167466"/>
      </dsp:txXfrm>
    </dsp:sp>
    <dsp:sp modelId="{72A2A7EF-5B82-4F4F-8828-88C8755FE5D1}">
      <dsp:nvSpPr>
        <dsp:cNvPr id="0" name=""/>
        <dsp:cNvSpPr/>
      </dsp:nvSpPr>
      <dsp:spPr>
        <a:xfrm>
          <a:off x="621802" y="2438400"/>
          <a:ext cx="541866" cy="5418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0F7B9-7F31-4216-B78F-8F47B77A54C1}">
      <dsp:nvSpPr>
        <dsp:cNvPr id="0" name=""/>
        <dsp:cNvSpPr/>
      </dsp:nvSpPr>
      <dsp:spPr>
        <a:xfrm>
          <a:off x="2864646" y="3251200"/>
          <a:ext cx="2129842"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400" kern="1200"/>
        </a:p>
      </dsp:txBody>
      <dsp:txXfrm>
        <a:off x="2864646" y="3251200"/>
        <a:ext cx="2129842" cy="2167466"/>
      </dsp:txXfrm>
    </dsp:sp>
    <dsp:sp modelId="{34A59794-5D55-46D2-8FC0-223E63966403}">
      <dsp:nvSpPr>
        <dsp:cNvPr id="0" name=""/>
        <dsp:cNvSpPr/>
      </dsp:nvSpPr>
      <dsp:spPr>
        <a:xfrm>
          <a:off x="2663910" y="2438400"/>
          <a:ext cx="541866" cy="5418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C301E-2279-4561-84E5-468AE55300E4}">
      <dsp:nvSpPr>
        <dsp:cNvPr id="0" name=""/>
        <dsp:cNvSpPr/>
      </dsp:nvSpPr>
      <dsp:spPr>
        <a:xfrm>
          <a:off x="4088600" y="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4088600" y="0"/>
        <a:ext cx="1776704" cy="2167466"/>
      </dsp:txXfrm>
    </dsp:sp>
    <dsp:sp modelId="{9CF4B7C9-5105-4BAF-B2D9-839D6D6AE22A}">
      <dsp:nvSpPr>
        <dsp:cNvPr id="0" name=""/>
        <dsp:cNvSpPr/>
      </dsp:nvSpPr>
      <dsp:spPr>
        <a:xfrm>
          <a:off x="4706019" y="2438400"/>
          <a:ext cx="541866" cy="5418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5D86E-9AAE-47DA-954C-FD8EAEE5F923}">
      <dsp:nvSpPr>
        <dsp:cNvPr id="0" name=""/>
        <dsp:cNvSpPr/>
      </dsp:nvSpPr>
      <dsp:spPr>
        <a:xfrm>
          <a:off x="5954140" y="3251200"/>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5954140" y="3251200"/>
        <a:ext cx="1776704" cy="2167466"/>
      </dsp:txXfrm>
    </dsp:sp>
    <dsp:sp modelId="{C791EEAA-74A0-43C1-85B0-89445C97E45E}">
      <dsp:nvSpPr>
        <dsp:cNvPr id="0" name=""/>
        <dsp:cNvSpPr/>
      </dsp:nvSpPr>
      <dsp:spPr>
        <a:xfrm>
          <a:off x="6571559" y="2438400"/>
          <a:ext cx="541866" cy="5418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BD2EA-5184-4BAF-B2F1-3B5FD31F5318}">
      <dsp:nvSpPr>
        <dsp:cNvPr id="0" name=""/>
        <dsp:cNvSpPr/>
      </dsp:nvSpPr>
      <dsp:spPr>
        <a:xfrm>
          <a:off x="7766929" y="1672243"/>
          <a:ext cx="177670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7766929" y="1672243"/>
        <a:ext cx="1776704" cy="2167466"/>
      </dsp:txXfrm>
    </dsp:sp>
    <dsp:sp modelId="{C5E02CCB-4BBC-45F0-B8E1-7BBCD73569C0}">
      <dsp:nvSpPr>
        <dsp:cNvPr id="0" name=""/>
        <dsp:cNvSpPr/>
      </dsp:nvSpPr>
      <dsp:spPr>
        <a:xfrm>
          <a:off x="8437099" y="2438400"/>
          <a:ext cx="541866" cy="5418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03F90-8C59-4AE8-BADD-C8E0E4926327}">
      <dsp:nvSpPr>
        <dsp:cNvPr id="0" name=""/>
        <dsp:cNvSpPr/>
      </dsp:nvSpPr>
      <dsp:spPr>
        <a:xfrm>
          <a:off x="0" y="1625600"/>
          <a:ext cx="10667520" cy="2167466"/>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97174-A122-470E-9167-267DE075FDC0}">
      <dsp:nvSpPr>
        <dsp:cNvPr id="0" name=""/>
        <dsp:cNvSpPr/>
      </dsp:nvSpPr>
      <dsp:spPr>
        <a:xfrm>
          <a:off x="4219" y="0"/>
          <a:ext cx="184467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4219" y="0"/>
        <a:ext cx="1844678" cy="2167466"/>
      </dsp:txXfrm>
    </dsp:sp>
    <dsp:sp modelId="{D626DCE6-5DA0-48E3-A500-3106D2BFB7C7}">
      <dsp:nvSpPr>
        <dsp:cNvPr id="0" name=""/>
        <dsp:cNvSpPr/>
      </dsp:nvSpPr>
      <dsp:spPr>
        <a:xfrm>
          <a:off x="655625" y="2438400"/>
          <a:ext cx="541866" cy="54186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38F5F-C2B1-4792-8C37-D27BFEB0F0B0}">
      <dsp:nvSpPr>
        <dsp:cNvPr id="0" name=""/>
        <dsp:cNvSpPr/>
      </dsp:nvSpPr>
      <dsp:spPr>
        <a:xfrm>
          <a:off x="1970923" y="2950919"/>
          <a:ext cx="184467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400" kern="1200"/>
        </a:p>
      </dsp:txBody>
      <dsp:txXfrm>
        <a:off x="1970923" y="2950919"/>
        <a:ext cx="1844678" cy="2167466"/>
      </dsp:txXfrm>
    </dsp:sp>
    <dsp:sp modelId="{812CBE43-6F09-4E46-95D3-81C56E7511E0}">
      <dsp:nvSpPr>
        <dsp:cNvPr id="0" name=""/>
        <dsp:cNvSpPr/>
      </dsp:nvSpPr>
      <dsp:spPr>
        <a:xfrm>
          <a:off x="2592537" y="2438400"/>
          <a:ext cx="541866" cy="54186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B9499F-D3FA-43E1-B2DE-6CC7D647108C}">
      <dsp:nvSpPr>
        <dsp:cNvPr id="0" name=""/>
        <dsp:cNvSpPr/>
      </dsp:nvSpPr>
      <dsp:spPr>
        <a:xfrm>
          <a:off x="3878044" y="0"/>
          <a:ext cx="184467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3878044" y="0"/>
        <a:ext cx="1844678" cy="2167466"/>
      </dsp:txXfrm>
    </dsp:sp>
    <dsp:sp modelId="{13503BDF-33B5-4BEE-8AEB-556AFD7855BF}">
      <dsp:nvSpPr>
        <dsp:cNvPr id="0" name=""/>
        <dsp:cNvSpPr/>
      </dsp:nvSpPr>
      <dsp:spPr>
        <a:xfrm>
          <a:off x="4529450" y="2438400"/>
          <a:ext cx="541866" cy="54186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C0C2E5-DAE0-442D-A598-0A97ED9BD999}">
      <dsp:nvSpPr>
        <dsp:cNvPr id="0" name=""/>
        <dsp:cNvSpPr/>
      </dsp:nvSpPr>
      <dsp:spPr>
        <a:xfrm>
          <a:off x="5729548" y="2918320"/>
          <a:ext cx="184467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400" kern="1200"/>
        </a:p>
      </dsp:txBody>
      <dsp:txXfrm>
        <a:off x="5729548" y="2918320"/>
        <a:ext cx="1844678" cy="2167466"/>
      </dsp:txXfrm>
    </dsp:sp>
    <dsp:sp modelId="{EBB993AA-BFBB-41E0-9F88-52E2BA1A41ED}">
      <dsp:nvSpPr>
        <dsp:cNvPr id="0" name=""/>
        <dsp:cNvSpPr/>
      </dsp:nvSpPr>
      <dsp:spPr>
        <a:xfrm>
          <a:off x="6466363" y="2438400"/>
          <a:ext cx="541866" cy="54186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EFEC2-8749-49E5-A2B7-94284C55276E}">
      <dsp:nvSpPr>
        <dsp:cNvPr id="0" name=""/>
        <dsp:cNvSpPr/>
      </dsp:nvSpPr>
      <dsp:spPr>
        <a:xfrm>
          <a:off x="7751870" y="1660843"/>
          <a:ext cx="184467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a:p>
      </dsp:txBody>
      <dsp:txXfrm>
        <a:off x="7751870" y="1660843"/>
        <a:ext cx="1844678" cy="2167466"/>
      </dsp:txXfrm>
    </dsp:sp>
    <dsp:sp modelId="{AACE05E3-325B-437C-AAC8-AA0040AAC291}">
      <dsp:nvSpPr>
        <dsp:cNvPr id="0" name=""/>
        <dsp:cNvSpPr/>
      </dsp:nvSpPr>
      <dsp:spPr>
        <a:xfrm>
          <a:off x="8403276" y="2438400"/>
          <a:ext cx="541866" cy="54186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3AD84-0DBE-4CF4-9BFE-56E04F0DD686}">
      <dsp:nvSpPr>
        <dsp:cNvPr id="0" name=""/>
        <dsp:cNvSpPr/>
      </dsp:nvSpPr>
      <dsp:spPr>
        <a:xfrm>
          <a:off x="0" y="0"/>
          <a:ext cx="3789143" cy="764312"/>
        </a:xfrm>
        <a:prstGeom prst="rightArrow">
          <a:avLst>
            <a:gd name="adj1" fmla="val 50000"/>
            <a:gd name="adj2" fmla="val 50000"/>
          </a:avLst>
        </a:prstGeom>
        <a:solidFill>
          <a:schemeClr val="accent1">
            <a:hueOff val="0"/>
            <a:satOff val="0"/>
            <a:lumOff val="0"/>
            <a:alphaOff val="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21335"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effectLst/>
              <a:latin typeface="Tahoma" panose="020B0604030504040204" pitchFamily="34" charset="0"/>
              <a:ea typeface="Tahoma" panose="020B0604030504040204" pitchFamily="34" charset="0"/>
              <a:cs typeface="Tahoma" panose="020B0604030504040204" pitchFamily="34" charset="0"/>
            </a:rPr>
            <a:t>Foundational Onboarding</a:t>
          </a:r>
        </a:p>
      </dsp:txBody>
      <dsp:txXfrm>
        <a:off x="0" y="191078"/>
        <a:ext cx="3598065" cy="382156"/>
      </dsp:txXfrm>
    </dsp:sp>
    <dsp:sp modelId="{6CC5C9F1-D1F9-48A8-880F-88A38AB78D65}">
      <dsp:nvSpPr>
        <dsp:cNvPr id="0" name=""/>
        <dsp:cNvSpPr/>
      </dsp:nvSpPr>
      <dsp:spPr>
        <a:xfrm>
          <a:off x="0" y="1004670"/>
          <a:ext cx="1210110" cy="1413747"/>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a:solidFill>
                <a:schemeClr val="bg1"/>
              </a:solidFill>
              <a:latin typeface="Tahoma" panose="020B0604030504040204" pitchFamily="34" charset="0"/>
              <a:ea typeface="Tahoma" panose="020B0604030504040204" pitchFamily="34" charset="0"/>
              <a:cs typeface="Tahoma" panose="020B0604030504040204" pitchFamily="34" charset="0"/>
            </a:rPr>
            <a:t>NOW AVAILABLE</a:t>
          </a:r>
        </a:p>
        <a:p>
          <a:pPr marL="0" lvl="0" indent="0" algn="l" defTabSz="889000">
            <a:lnSpc>
              <a:spcPct val="90000"/>
            </a:lnSpc>
            <a:spcBef>
              <a:spcPct val="0"/>
            </a:spcBef>
            <a:spcAft>
              <a:spcPct val="35000"/>
            </a:spcAft>
            <a:buNone/>
          </a:pPr>
          <a:r>
            <a:rPr lang="en-US" sz="2000" b="0" kern="1200">
              <a:solidFill>
                <a:schemeClr val="bg1"/>
              </a:solidFill>
              <a:latin typeface="Tahoma" panose="020B0604030504040204" pitchFamily="34" charset="0"/>
              <a:ea typeface="Tahoma" panose="020B0604030504040204" pitchFamily="34" charset="0"/>
              <a:cs typeface="Tahoma" panose="020B0604030504040204" pitchFamily="34" charset="0"/>
            </a:rPr>
            <a:t>The basics</a:t>
          </a:r>
        </a:p>
      </dsp:txBody>
      <dsp:txXfrm>
        <a:off x="0" y="1004670"/>
        <a:ext cx="1210110" cy="1413747"/>
      </dsp:txXfrm>
    </dsp:sp>
    <dsp:sp modelId="{111FF00E-E594-47F7-869C-E3756575D2BC}">
      <dsp:nvSpPr>
        <dsp:cNvPr id="0" name=""/>
        <dsp:cNvSpPr/>
      </dsp:nvSpPr>
      <dsp:spPr>
        <a:xfrm>
          <a:off x="2020852" y="620513"/>
          <a:ext cx="3789156" cy="764312"/>
        </a:xfrm>
        <a:prstGeom prst="rightArrow">
          <a:avLst>
            <a:gd name="adj1" fmla="val 50000"/>
            <a:gd name="adj2" fmla="val 50000"/>
          </a:avLst>
        </a:prstGeom>
        <a:solidFill>
          <a:schemeClr val="accent1">
            <a:hueOff val="0"/>
            <a:satOff val="0"/>
            <a:lumOff val="0"/>
            <a:alphaOff val="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21335"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effectLst/>
              <a:latin typeface="Tahoma" panose="020B0604030504040204" pitchFamily="34" charset="0"/>
              <a:ea typeface="Tahoma" panose="020B0604030504040204" pitchFamily="34" charset="0"/>
              <a:cs typeface="Tahoma" panose="020B0604030504040204" pitchFamily="34" charset="0"/>
            </a:rPr>
            <a:t>Functional Onboarding</a:t>
          </a:r>
        </a:p>
      </dsp:txBody>
      <dsp:txXfrm>
        <a:off x="2020852" y="811591"/>
        <a:ext cx="3598078" cy="382156"/>
      </dsp:txXfrm>
    </dsp:sp>
    <dsp:sp modelId="{37B9E97C-2DA6-4A1B-9ED1-6809AD4D2186}">
      <dsp:nvSpPr>
        <dsp:cNvPr id="0" name=""/>
        <dsp:cNvSpPr/>
      </dsp:nvSpPr>
      <dsp:spPr>
        <a:xfrm>
          <a:off x="4011290" y="1209221"/>
          <a:ext cx="3789160" cy="764312"/>
        </a:xfrm>
        <a:prstGeom prst="rightArrow">
          <a:avLst>
            <a:gd name="adj1" fmla="val 50000"/>
            <a:gd name="adj2" fmla="val 50000"/>
          </a:avLst>
        </a:prstGeom>
        <a:solidFill>
          <a:schemeClr val="accent1">
            <a:hueOff val="0"/>
            <a:satOff val="0"/>
            <a:lumOff val="0"/>
            <a:alphaOff val="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21335"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effectLst/>
              <a:latin typeface="Tahoma" panose="020B0604030504040204" pitchFamily="34" charset="0"/>
              <a:ea typeface="Tahoma" panose="020B0604030504040204" pitchFamily="34" charset="0"/>
              <a:cs typeface="Tahoma" panose="020B0604030504040204" pitchFamily="34" charset="0"/>
            </a:rPr>
            <a:t>Leadership Role Training</a:t>
          </a:r>
        </a:p>
      </dsp:txBody>
      <dsp:txXfrm>
        <a:off x="4011290" y="1400299"/>
        <a:ext cx="3598082" cy="382156"/>
      </dsp:txXfrm>
    </dsp:sp>
    <dsp:sp modelId="{9BEB8830-CEF7-4861-BFEE-2D0B93177F10}">
      <dsp:nvSpPr>
        <dsp:cNvPr id="0" name=""/>
        <dsp:cNvSpPr/>
      </dsp:nvSpPr>
      <dsp:spPr>
        <a:xfrm flipV="1">
          <a:off x="3967967" y="2439697"/>
          <a:ext cx="2137225" cy="236290"/>
        </a:xfrm>
        <a:prstGeom prst="rect">
          <a:avLst/>
        </a:prstGeom>
        <a:no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kern="1200">
              <a:solidFill>
                <a:schemeClr val="bg1"/>
              </a:solidFill>
              <a:latin typeface="Tahoma" panose="020B0604030504040204" pitchFamily="34" charset="0"/>
              <a:ea typeface="Tahoma" panose="020B0604030504040204" pitchFamily="34" charset="0"/>
              <a:cs typeface="Tahoma" panose="020B0604030504040204" pitchFamily="34" charset="0"/>
            </a:rPr>
            <a:t>Component deep-dives</a:t>
          </a:r>
        </a:p>
        <a:p>
          <a:pPr marL="0" lvl="0" indent="0" algn="l" defTabSz="533400">
            <a:lnSpc>
              <a:spcPct val="90000"/>
            </a:lnSpc>
            <a:spcBef>
              <a:spcPct val="0"/>
            </a:spcBef>
            <a:spcAft>
              <a:spcPct val="35000"/>
            </a:spcAft>
            <a:buNone/>
          </a:pPr>
          <a:r>
            <a:rPr lang="en-US" sz="1200" b="0" kern="1200">
              <a:solidFill>
                <a:schemeClr val="bg1"/>
              </a:solidFill>
              <a:latin typeface="Tahoma" panose="020B0604030504040204" pitchFamily="34" charset="0"/>
              <a:ea typeface="Tahoma" panose="020B0604030504040204" pitchFamily="34" charset="0"/>
              <a:cs typeface="Tahoma" panose="020B0604030504040204" pitchFamily="34" charset="0"/>
            </a:rPr>
            <a:t>Leadership role responsibilities</a:t>
          </a:r>
        </a:p>
      </dsp:txBody>
      <dsp:txXfrm rot="10800000">
        <a:off x="3967967" y="2439697"/>
        <a:ext cx="2137225" cy="236290"/>
      </dsp:txXfrm>
    </dsp:sp>
    <dsp:sp modelId="{5C261868-B3B0-4AE4-B9B1-6346E687EF5D}">
      <dsp:nvSpPr>
        <dsp:cNvPr id="0" name=""/>
        <dsp:cNvSpPr/>
      </dsp:nvSpPr>
      <dsp:spPr>
        <a:xfrm>
          <a:off x="5809995" y="1806413"/>
          <a:ext cx="5407945" cy="764312"/>
        </a:xfrm>
        <a:prstGeom prst="rightArrow">
          <a:avLst>
            <a:gd name="adj1" fmla="val 50000"/>
            <a:gd name="adj2" fmla="val 50000"/>
          </a:avLst>
        </a:prstGeom>
        <a:gradFill flip="none" rotWithShape="1">
          <a:gsLst>
            <a:gs pos="0">
              <a:schemeClr val="accent1"/>
            </a:gs>
            <a:gs pos="83000">
              <a:schemeClr val="accent1">
                <a:lumMod val="45000"/>
                <a:lumOff val="55000"/>
              </a:schemeClr>
            </a:gs>
            <a:gs pos="100000">
              <a:schemeClr val="accent1">
                <a:lumMod val="30000"/>
                <a:lumOff val="70000"/>
              </a:schemeClr>
            </a:gs>
          </a:gsLst>
          <a:lin ang="0" scaled="1"/>
          <a:tileRect/>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21335"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effectLst/>
              <a:latin typeface="Tahoma" panose="020B0604030504040204" pitchFamily="34" charset="0"/>
              <a:ea typeface="Tahoma" panose="020B0604030504040204" pitchFamily="34" charset="0"/>
              <a:cs typeface="Tahoma" panose="020B0604030504040204" pitchFamily="34" charset="0"/>
            </a:rPr>
            <a:t>Leadership Development</a:t>
          </a:r>
        </a:p>
      </dsp:txBody>
      <dsp:txXfrm>
        <a:off x="5809995" y="1997491"/>
        <a:ext cx="5216867" cy="382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16BBC-3F62-4D78-9ACF-95B022EAB327}">
      <dsp:nvSpPr>
        <dsp:cNvPr id="0" name=""/>
        <dsp:cNvSpPr/>
      </dsp:nvSpPr>
      <dsp:spPr>
        <a:xfrm>
          <a:off x="4073" y="878704"/>
          <a:ext cx="2449443" cy="757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Foundation and Research</a:t>
          </a:r>
        </a:p>
      </dsp:txBody>
      <dsp:txXfrm>
        <a:off x="4073" y="878704"/>
        <a:ext cx="2449443" cy="757134"/>
      </dsp:txXfrm>
    </dsp:sp>
    <dsp:sp modelId="{9CADB6C1-71DD-420C-A6C3-0C5941FF50DC}">
      <dsp:nvSpPr>
        <dsp:cNvPr id="0" name=""/>
        <dsp:cNvSpPr/>
      </dsp:nvSpPr>
      <dsp:spPr>
        <a:xfrm>
          <a:off x="4073" y="1635838"/>
          <a:ext cx="2449443" cy="15131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HBA Foundation</a:t>
          </a:r>
        </a:p>
        <a:p>
          <a:pPr marL="228600" lvl="1" indent="-228600" algn="l" defTabSz="933450">
            <a:lnSpc>
              <a:spcPct val="90000"/>
            </a:lnSpc>
            <a:spcBef>
              <a:spcPct val="0"/>
            </a:spcBef>
            <a:spcAft>
              <a:spcPct val="15000"/>
            </a:spcAft>
            <a:buChar char="•"/>
          </a:pPr>
          <a:r>
            <a:rPr lang="en-US" sz="2100" kern="1200"/>
            <a:t>Think Tank Expansion</a:t>
          </a:r>
        </a:p>
      </dsp:txBody>
      <dsp:txXfrm>
        <a:off x="4073" y="1635838"/>
        <a:ext cx="2449443" cy="1513181"/>
      </dsp:txXfrm>
    </dsp:sp>
    <dsp:sp modelId="{B2DB9937-BB75-4DCA-8954-F8E1CA612EE6}">
      <dsp:nvSpPr>
        <dsp:cNvPr id="0" name=""/>
        <dsp:cNvSpPr/>
      </dsp:nvSpPr>
      <dsp:spPr>
        <a:xfrm>
          <a:off x="2796439" y="878704"/>
          <a:ext cx="2449443" cy="757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Education and Recognition</a:t>
          </a:r>
        </a:p>
      </dsp:txBody>
      <dsp:txXfrm>
        <a:off x="2796439" y="878704"/>
        <a:ext cx="2449443" cy="757134"/>
      </dsp:txXfrm>
    </dsp:sp>
    <dsp:sp modelId="{4772D9BD-D412-4965-B1F5-7A85ECBCDCC8}">
      <dsp:nvSpPr>
        <dsp:cNvPr id="0" name=""/>
        <dsp:cNvSpPr/>
      </dsp:nvSpPr>
      <dsp:spPr>
        <a:xfrm>
          <a:off x="2796439" y="1635838"/>
          <a:ext cx="2449443" cy="15131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HBA Academy</a:t>
          </a:r>
        </a:p>
        <a:p>
          <a:pPr marL="228600" lvl="1" indent="-228600" algn="l" defTabSz="933450">
            <a:lnSpc>
              <a:spcPct val="90000"/>
            </a:lnSpc>
            <a:spcBef>
              <a:spcPct val="0"/>
            </a:spcBef>
            <a:spcAft>
              <a:spcPct val="15000"/>
            </a:spcAft>
            <a:buChar char="•"/>
          </a:pPr>
          <a:r>
            <a:rPr lang="en-US" sz="2100" kern="1200"/>
            <a:t>Awards and events</a:t>
          </a:r>
        </a:p>
      </dsp:txBody>
      <dsp:txXfrm>
        <a:off x="2796439" y="1635838"/>
        <a:ext cx="2449443" cy="1513181"/>
      </dsp:txXfrm>
    </dsp:sp>
    <dsp:sp modelId="{D517E154-8A8E-41FB-BD9C-9BBE6FE5C028}">
      <dsp:nvSpPr>
        <dsp:cNvPr id="0" name=""/>
        <dsp:cNvSpPr/>
      </dsp:nvSpPr>
      <dsp:spPr>
        <a:xfrm>
          <a:off x="5588805" y="878704"/>
          <a:ext cx="2449443" cy="757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Global Growth and Mentorship</a:t>
          </a:r>
        </a:p>
      </dsp:txBody>
      <dsp:txXfrm>
        <a:off x="5588805" y="878704"/>
        <a:ext cx="2449443" cy="757134"/>
      </dsp:txXfrm>
    </dsp:sp>
    <dsp:sp modelId="{83D986ED-EF14-4CF3-8B3C-F6B5426F7F5E}">
      <dsp:nvSpPr>
        <dsp:cNvPr id="0" name=""/>
        <dsp:cNvSpPr/>
      </dsp:nvSpPr>
      <dsp:spPr>
        <a:xfrm>
          <a:off x="5588805" y="1635838"/>
          <a:ext cx="2449443" cy="15131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Global expansion</a:t>
          </a:r>
        </a:p>
        <a:p>
          <a:pPr marL="228600" lvl="1" indent="-228600" algn="l" defTabSz="933450">
            <a:lnSpc>
              <a:spcPct val="90000"/>
            </a:lnSpc>
            <a:spcBef>
              <a:spcPct val="0"/>
            </a:spcBef>
            <a:spcAft>
              <a:spcPct val="15000"/>
            </a:spcAft>
            <a:buChar char="•"/>
          </a:pPr>
          <a:r>
            <a:rPr lang="en-US" sz="2100" kern="1200"/>
            <a:t>Mentoring program</a:t>
          </a:r>
        </a:p>
      </dsp:txBody>
      <dsp:txXfrm>
        <a:off x="5588805" y="1635838"/>
        <a:ext cx="2449443" cy="1513181"/>
      </dsp:txXfrm>
    </dsp:sp>
    <dsp:sp modelId="{E6F92097-A8C1-4450-B371-4357A34EEAC6}">
      <dsp:nvSpPr>
        <dsp:cNvPr id="0" name=""/>
        <dsp:cNvSpPr/>
      </dsp:nvSpPr>
      <dsp:spPr>
        <a:xfrm>
          <a:off x="8381170" y="878704"/>
          <a:ext cx="2449443" cy="757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Executive Leadership</a:t>
          </a:r>
        </a:p>
      </dsp:txBody>
      <dsp:txXfrm>
        <a:off x="8381170" y="878704"/>
        <a:ext cx="2449443" cy="757134"/>
      </dsp:txXfrm>
    </dsp:sp>
    <dsp:sp modelId="{1C30BA0C-F5F3-48B8-A1BF-C33F45A892E6}">
      <dsp:nvSpPr>
        <dsp:cNvPr id="0" name=""/>
        <dsp:cNvSpPr/>
      </dsp:nvSpPr>
      <dsp:spPr>
        <a:xfrm>
          <a:off x="8381170" y="1635838"/>
          <a:ext cx="2449443" cy="15131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Senior executive support</a:t>
          </a:r>
        </a:p>
        <a:p>
          <a:pPr marL="228600" lvl="1" indent="-228600" algn="l" defTabSz="933450">
            <a:lnSpc>
              <a:spcPct val="90000"/>
            </a:lnSpc>
            <a:spcBef>
              <a:spcPct val="0"/>
            </a:spcBef>
            <a:spcAft>
              <a:spcPct val="15000"/>
            </a:spcAft>
            <a:buChar char="•"/>
          </a:pPr>
          <a:r>
            <a:rPr lang="en-US" sz="2100" kern="1200"/>
            <a:t>Career growth initiatives</a:t>
          </a:r>
        </a:p>
      </dsp:txBody>
      <dsp:txXfrm>
        <a:off x="8381170" y="1635838"/>
        <a:ext cx="2449443" cy="1513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C968A-9C30-480A-BFFE-046CA39BA893}">
      <dsp:nvSpPr>
        <dsp:cNvPr id="0" name=""/>
        <dsp:cNvSpPr/>
      </dsp:nvSpPr>
      <dsp:spPr>
        <a:xfrm>
          <a:off x="-5834353" y="-892923"/>
          <a:ext cx="6945868" cy="6945868"/>
        </a:xfrm>
        <a:prstGeom prst="blockArc">
          <a:avLst>
            <a:gd name="adj1" fmla="val 18900000"/>
            <a:gd name="adj2" fmla="val 2700000"/>
            <a:gd name="adj3" fmla="val 31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06C5CD-9255-46EA-A518-13F34919A3DC}">
      <dsp:nvSpPr>
        <dsp:cNvPr id="0" name=""/>
        <dsp:cNvSpPr/>
      </dsp:nvSpPr>
      <dsp:spPr>
        <a:xfrm>
          <a:off x="414092" y="271726"/>
          <a:ext cx="7431322"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21,000+ Members</a:t>
          </a:r>
        </a:p>
      </dsp:txBody>
      <dsp:txXfrm>
        <a:off x="414092" y="271726"/>
        <a:ext cx="7431322" cy="543247"/>
      </dsp:txXfrm>
    </dsp:sp>
    <dsp:sp modelId="{1D42ABCB-1206-4C61-8437-A8314A0AFF32}">
      <dsp:nvSpPr>
        <dsp:cNvPr id="0" name=""/>
        <dsp:cNvSpPr/>
      </dsp:nvSpPr>
      <dsp:spPr>
        <a:xfrm>
          <a:off x="74563" y="203820"/>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E38F09-A99A-4DFE-93F3-05842B13CEB5}">
      <dsp:nvSpPr>
        <dsp:cNvPr id="0" name=""/>
        <dsp:cNvSpPr/>
      </dsp:nvSpPr>
      <dsp:spPr>
        <a:xfrm>
          <a:off x="860950" y="1086494"/>
          <a:ext cx="6984464"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1,069 Companies Represented</a:t>
          </a:r>
        </a:p>
      </dsp:txBody>
      <dsp:txXfrm>
        <a:off x="860950" y="1086494"/>
        <a:ext cx="6984464" cy="543247"/>
      </dsp:txXfrm>
    </dsp:sp>
    <dsp:sp modelId="{FEB38B4C-85BD-4C95-ABEC-33E88A5E0F07}">
      <dsp:nvSpPr>
        <dsp:cNvPr id="0" name=""/>
        <dsp:cNvSpPr/>
      </dsp:nvSpPr>
      <dsp:spPr>
        <a:xfrm>
          <a:off x="521421" y="1018588"/>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411DD6-7F41-4728-BB84-61225DD1BA12}">
      <dsp:nvSpPr>
        <dsp:cNvPr id="0" name=""/>
        <dsp:cNvSpPr/>
      </dsp:nvSpPr>
      <dsp:spPr>
        <a:xfrm>
          <a:off x="1065287" y="1901261"/>
          <a:ext cx="6780127"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75 Countries</a:t>
          </a:r>
        </a:p>
      </dsp:txBody>
      <dsp:txXfrm>
        <a:off x="1065287" y="1901261"/>
        <a:ext cx="6780127" cy="543247"/>
      </dsp:txXfrm>
    </dsp:sp>
    <dsp:sp modelId="{6643BD7D-FDA4-4076-87BD-8E005AD24288}">
      <dsp:nvSpPr>
        <dsp:cNvPr id="0" name=""/>
        <dsp:cNvSpPr/>
      </dsp:nvSpPr>
      <dsp:spPr>
        <a:xfrm>
          <a:off x="725758" y="1833355"/>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A7E25-AE5F-485F-9A6C-1FB8643FB786}">
      <dsp:nvSpPr>
        <dsp:cNvPr id="0" name=""/>
        <dsp:cNvSpPr/>
      </dsp:nvSpPr>
      <dsp:spPr>
        <a:xfrm>
          <a:off x="1065287" y="2715512"/>
          <a:ext cx="6780127"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154 Corporate Partners</a:t>
          </a:r>
        </a:p>
      </dsp:txBody>
      <dsp:txXfrm>
        <a:off x="1065287" y="2715512"/>
        <a:ext cx="6780127" cy="543247"/>
      </dsp:txXfrm>
    </dsp:sp>
    <dsp:sp modelId="{35D44CDF-4159-4B7D-A209-036B23F1F453}">
      <dsp:nvSpPr>
        <dsp:cNvPr id="0" name=""/>
        <dsp:cNvSpPr/>
      </dsp:nvSpPr>
      <dsp:spPr>
        <a:xfrm>
          <a:off x="725758" y="2647606"/>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D0EDE-9C9E-43B5-AEF2-0E59263FDD58}">
      <dsp:nvSpPr>
        <dsp:cNvPr id="0" name=""/>
        <dsp:cNvSpPr/>
      </dsp:nvSpPr>
      <dsp:spPr>
        <a:xfrm>
          <a:off x="860950" y="3530279"/>
          <a:ext cx="6984464"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10 Think Tank Members</a:t>
          </a:r>
        </a:p>
      </dsp:txBody>
      <dsp:txXfrm>
        <a:off x="860950" y="3530279"/>
        <a:ext cx="6984464" cy="543247"/>
      </dsp:txXfrm>
    </dsp:sp>
    <dsp:sp modelId="{BA2A8DAC-3FF2-40F9-845B-1E1D19033F29}">
      <dsp:nvSpPr>
        <dsp:cNvPr id="0" name=""/>
        <dsp:cNvSpPr/>
      </dsp:nvSpPr>
      <dsp:spPr>
        <a:xfrm>
          <a:off x="521421" y="3462374"/>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394384-667B-4568-A2DF-4E132A5662C0}">
      <dsp:nvSpPr>
        <dsp:cNvPr id="0" name=""/>
        <dsp:cNvSpPr/>
      </dsp:nvSpPr>
      <dsp:spPr>
        <a:xfrm>
          <a:off x="414092" y="4345047"/>
          <a:ext cx="7431322"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65+ HBA Locations</a:t>
          </a:r>
        </a:p>
      </dsp:txBody>
      <dsp:txXfrm>
        <a:off x="414092" y="4345047"/>
        <a:ext cx="7431322" cy="543247"/>
      </dsp:txXfrm>
    </dsp:sp>
    <dsp:sp modelId="{BE374E74-188D-4F15-9E1F-12F8B8441DE9}">
      <dsp:nvSpPr>
        <dsp:cNvPr id="0" name=""/>
        <dsp:cNvSpPr/>
      </dsp:nvSpPr>
      <dsp:spPr>
        <a:xfrm>
          <a:off x="74563" y="4277141"/>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C968A-9C30-480A-BFFE-046CA39BA893}">
      <dsp:nvSpPr>
        <dsp:cNvPr id="0" name=""/>
        <dsp:cNvSpPr/>
      </dsp:nvSpPr>
      <dsp:spPr>
        <a:xfrm>
          <a:off x="-5834353" y="-892923"/>
          <a:ext cx="6945868" cy="6945868"/>
        </a:xfrm>
        <a:prstGeom prst="blockArc">
          <a:avLst>
            <a:gd name="adj1" fmla="val 18900000"/>
            <a:gd name="adj2" fmla="val 2700000"/>
            <a:gd name="adj3" fmla="val 31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06C5CD-9255-46EA-A518-13F34919A3DC}">
      <dsp:nvSpPr>
        <dsp:cNvPr id="0" name=""/>
        <dsp:cNvSpPr/>
      </dsp:nvSpPr>
      <dsp:spPr>
        <a:xfrm>
          <a:off x="414092" y="271726"/>
          <a:ext cx="7431322"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21,000+ Members</a:t>
          </a:r>
        </a:p>
      </dsp:txBody>
      <dsp:txXfrm>
        <a:off x="414092" y="271726"/>
        <a:ext cx="7431322" cy="543247"/>
      </dsp:txXfrm>
    </dsp:sp>
    <dsp:sp modelId="{1D42ABCB-1206-4C61-8437-A8314A0AFF32}">
      <dsp:nvSpPr>
        <dsp:cNvPr id="0" name=""/>
        <dsp:cNvSpPr/>
      </dsp:nvSpPr>
      <dsp:spPr>
        <a:xfrm>
          <a:off x="74563" y="203820"/>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E38F09-A99A-4DFE-93F3-05842B13CEB5}">
      <dsp:nvSpPr>
        <dsp:cNvPr id="0" name=""/>
        <dsp:cNvSpPr/>
      </dsp:nvSpPr>
      <dsp:spPr>
        <a:xfrm>
          <a:off x="860950" y="1086494"/>
          <a:ext cx="6984464"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1,069 Companies Represented</a:t>
          </a:r>
        </a:p>
      </dsp:txBody>
      <dsp:txXfrm>
        <a:off x="860950" y="1086494"/>
        <a:ext cx="6984464" cy="543247"/>
      </dsp:txXfrm>
    </dsp:sp>
    <dsp:sp modelId="{FEB38B4C-85BD-4C95-ABEC-33E88A5E0F07}">
      <dsp:nvSpPr>
        <dsp:cNvPr id="0" name=""/>
        <dsp:cNvSpPr/>
      </dsp:nvSpPr>
      <dsp:spPr>
        <a:xfrm>
          <a:off x="521421" y="1018588"/>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411DD6-7F41-4728-BB84-61225DD1BA12}">
      <dsp:nvSpPr>
        <dsp:cNvPr id="0" name=""/>
        <dsp:cNvSpPr/>
      </dsp:nvSpPr>
      <dsp:spPr>
        <a:xfrm>
          <a:off x="1065287" y="1901261"/>
          <a:ext cx="6780127"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75 Countries</a:t>
          </a:r>
        </a:p>
      </dsp:txBody>
      <dsp:txXfrm>
        <a:off x="1065287" y="1901261"/>
        <a:ext cx="6780127" cy="543247"/>
      </dsp:txXfrm>
    </dsp:sp>
    <dsp:sp modelId="{6643BD7D-FDA4-4076-87BD-8E005AD24288}">
      <dsp:nvSpPr>
        <dsp:cNvPr id="0" name=""/>
        <dsp:cNvSpPr/>
      </dsp:nvSpPr>
      <dsp:spPr>
        <a:xfrm>
          <a:off x="725758" y="1833355"/>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A7E25-AE5F-485F-9A6C-1FB8643FB786}">
      <dsp:nvSpPr>
        <dsp:cNvPr id="0" name=""/>
        <dsp:cNvSpPr/>
      </dsp:nvSpPr>
      <dsp:spPr>
        <a:xfrm>
          <a:off x="1065287" y="2715512"/>
          <a:ext cx="6780127"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154 Corporate Partners</a:t>
          </a:r>
        </a:p>
      </dsp:txBody>
      <dsp:txXfrm>
        <a:off x="1065287" y="2715512"/>
        <a:ext cx="6780127" cy="543247"/>
      </dsp:txXfrm>
    </dsp:sp>
    <dsp:sp modelId="{35D44CDF-4159-4B7D-A209-036B23F1F453}">
      <dsp:nvSpPr>
        <dsp:cNvPr id="0" name=""/>
        <dsp:cNvSpPr/>
      </dsp:nvSpPr>
      <dsp:spPr>
        <a:xfrm>
          <a:off x="725758" y="2647606"/>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D0EDE-9C9E-43B5-AEF2-0E59263FDD58}">
      <dsp:nvSpPr>
        <dsp:cNvPr id="0" name=""/>
        <dsp:cNvSpPr/>
      </dsp:nvSpPr>
      <dsp:spPr>
        <a:xfrm>
          <a:off x="860950" y="3530279"/>
          <a:ext cx="6984464"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10 Think Tank Members</a:t>
          </a:r>
        </a:p>
      </dsp:txBody>
      <dsp:txXfrm>
        <a:off x="860950" y="3530279"/>
        <a:ext cx="6984464" cy="543247"/>
      </dsp:txXfrm>
    </dsp:sp>
    <dsp:sp modelId="{BA2A8DAC-3FF2-40F9-845B-1E1D19033F29}">
      <dsp:nvSpPr>
        <dsp:cNvPr id="0" name=""/>
        <dsp:cNvSpPr/>
      </dsp:nvSpPr>
      <dsp:spPr>
        <a:xfrm>
          <a:off x="521421" y="3462374"/>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394384-667B-4568-A2DF-4E132A5662C0}">
      <dsp:nvSpPr>
        <dsp:cNvPr id="0" name=""/>
        <dsp:cNvSpPr/>
      </dsp:nvSpPr>
      <dsp:spPr>
        <a:xfrm>
          <a:off x="414092" y="4345047"/>
          <a:ext cx="7431322" cy="543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20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65+ HBA Locations</a:t>
          </a:r>
        </a:p>
      </dsp:txBody>
      <dsp:txXfrm>
        <a:off x="414092" y="4345047"/>
        <a:ext cx="7431322" cy="543247"/>
      </dsp:txXfrm>
    </dsp:sp>
    <dsp:sp modelId="{BE374E74-188D-4F15-9E1F-12F8B8441DE9}">
      <dsp:nvSpPr>
        <dsp:cNvPr id="0" name=""/>
        <dsp:cNvSpPr/>
      </dsp:nvSpPr>
      <dsp:spPr>
        <a:xfrm>
          <a:off x="74563" y="4277141"/>
          <a:ext cx="679058" cy="6790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41468-8DC0-49D2-968B-073D98D2AA1C}">
      <dsp:nvSpPr>
        <dsp:cNvPr id="0" name=""/>
        <dsp:cNvSpPr/>
      </dsp:nvSpPr>
      <dsp:spPr>
        <a:xfrm>
          <a:off x="2762" y="1664440"/>
          <a:ext cx="1172400"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January	</a:t>
          </a:r>
        </a:p>
      </dsp:txBody>
      <dsp:txXfrm>
        <a:off x="2762" y="1664440"/>
        <a:ext cx="1172400" cy="316800"/>
      </dsp:txXfrm>
    </dsp:sp>
    <dsp:sp modelId="{71B5AE5C-27BE-4F76-AFF0-24008F9969F6}">
      <dsp:nvSpPr>
        <dsp:cNvPr id="0" name=""/>
        <dsp:cNvSpPr/>
      </dsp:nvSpPr>
      <dsp:spPr>
        <a:xfrm>
          <a:off x="242893" y="1981240"/>
          <a:ext cx="1172400" cy="18339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JPM/WOTY Reception</a:t>
          </a:r>
        </a:p>
        <a:p>
          <a:pPr marL="57150" lvl="1" indent="-57150" algn="l" defTabSz="488950">
            <a:lnSpc>
              <a:spcPct val="90000"/>
            </a:lnSpc>
            <a:spcBef>
              <a:spcPct val="0"/>
            </a:spcBef>
            <a:spcAft>
              <a:spcPct val="15000"/>
            </a:spcAft>
            <a:buChar char="•"/>
          </a:pPr>
          <a:r>
            <a:rPr lang="en-US" sz="1100" kern="1200"/>
            <a:t>Global Board Meeting</a:t>
          </a:r>
        </a:p>
        <a:p>
          <a:pPr marL="57150" lvl="1" indent="-57150" algn="l" defTabSz="488950">
            <a:lnSpc>
              <a:spcPct val="90000"/>
            </a:lnSpc>
            <a:spcBef>
              <a:spcPct val="0"/>
            </a:spcBef>
            <a:spcAft>
              <a:spcPct val="15000"/>
            </a:spcAft>
            <a:buChar char="•"/>
          </a:pPr>
          <a:r>
            <a:rPr lang="en-US" sz="1100" kern="1200"/>
            <a:t>Career Conversations (CC) 46 (30 Jan)</a:t>
          </a:r>
        </a:p>
      </dsp:txBody>
      <dsp:txXfrm>
        <a:off x="277231" y="2015578"/>
        <a:ext cx="1103724" cy="1765298"/>
      </dsp:txXfrm>
    </dsp:sp>
    <dsp:sp modelId="{3037A63E-9C91-42E6-9AFD-650F7AA0B348}">
      <dsp:nvSpPr>
        <dsp:cNvPr id="0" name=""/>
        <dsp:cNvSpPr/>
      </dsp:nvSpPr>
      <dsp:spPr>
        <a:xfrm>
          <a:off x="1352894" y="1676893"/>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52894" y="1735272"/>
        <a:ext cx="289222" cy="175135"/>
      </dsp:txXfrm>
    </dsp:sp>
    <dsp:sp modelId="{87957768-36D5-4B35-B7FD-07EE91ADA91D}">
      <dsp:nvSpPr>
        <dsp:cNvPr id="0" name=""/>
        <dsp:cNvSpPr/>
      </dsp:nvSpPr>
      <dsp:spPr>
        <a:xfrm>
          <a:off x="1886089" y="1664440"/>
          <a:ext cx="1172400"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February</a:t>
          </a:r>
        </a:p>
      </dsp:txBody>
      <dsp:txXfrm>
        <a:off x="1886089" y="1664440"/>
        <a:ext cx="1172400" cy="316800"/>
      </dsp:txXfrm>
    </dsp:sp>
    <dsp:sp modelId="{EAC679A9-A170-4D25-B81B-105441165A4B}">
      <dsp:nvSpPr>
        <dsp:cNvPr id="0" name=""/>
        <dsp:cNvSpPr/>
      </dsp:nvSpPr>
      <dsp:spPr>
        <a:xfrm>
          <a:off x="2126219" y="1981240"/>
          <a:ext cx="1172400" cy="18339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b="0" kern="1200"/>
            <a:t>Leadership Institute</a:t>
          </a:r>
        </a:p>
      </dsp:txBody>
      <dsp:txXfrm>
        <a:off x="2160557" y="2015578"/>
        <a:ext cx="1103724" cy="1765298"/>
      </dsp:txXfrm>
    </dsp:sp>
    <dsp:sp modelId="{D4111DF9-81ED-459C-A75D-85B0E65B3A7C}">
      <dsp:nvSpPr>
        <dsp:cNvPr id="0" name=""/>
        <dsp:cNvSpPr/>
      </dsp:nvSpPr>
      <dsp:spPr>
        <a:xfrm>
          <a:off x="3236220" y="1676893"/>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36220" y="1735272"/>
        <a:ext cx="289222" cy="175135"/>
      </dsp:txXfrm>
    </dsp:sp>
    <dsp:sp modelId="{5B0036F0-2428-4550-B3C4-311DB89887BD}">
      <dsp:nvSpPr>
        <dsp:cNvPr id="0" name=""/>
        <dsp:cNvSpPr/>
      </dsp:nvSpPr>
      <dsp:spPr>
        <a:xfrm>
          <a:off x="3769415" y="1664440"/>
          <a:ext cx="1172400"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March</a:t>
          </a:r>
        </a:p>
      </dsp:txBody>
      <dsp:txXfrm>
        <a:off x="3769415" y="1664440"/>
        <a:ext cx="1172400" cy="316800"/>
      </dsp:txXfrm>
    </dsp:sp>
    <dsp:sp modelId="{EAECB9E7-4309-490F-837C-E4A453D7EEC1}">
      <dsp:nvSpPr>
        <dsp:cNvPr id="0" name=""/>
        <dsp:cNvSpPr/>
      </dsp:nvSpPr>
      <dsp:spPr>
        <a:xfrm>
          <a:off x="4009545" y="1981240"/>
          <a:ext cx="1172400" cy="18339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b="0" kern="1200"/>
            <a:t>International Women’s Day (6 March)</a:t>
          </a:r>
        </a:p>
        <a:p>
          <a:pPr marL="57150" lvl="1" indent="-57150" algn="l" defTabSz="488950">
            <a:lnSpc>
              <a:spcPct val="90000"/>
            </a:lnSpc>
            <a:spcBef>
              <a:spcPct val="0"/>
            </a:spcBef>
            <a:spcAft>
              <a:spcPct val="15000"/>
            </a:spcAft>
            <a:buChar char="•"/>
          </a:pPr>
          <a:r>
            <a:rPr lang="en-US" sz="1100" b="0" kern="1200"/>
            <a:t>Think Tank Summit (19 March)</a:t>
          </a:r>
        </a:p>
      </dsp:txBody>
      <dsp:txXfrm>
        <a:off x="4043883" y="2015578"/>
        <a:ext cx="1103724" cy="1765298"/>
      </dsp:txXfrm>
    </dsp:sp>
    <dsp:sp modelId="{B9464DAF-525C-4BE2-ABA8-61418E38449E}">
      <dsp:nvSpPr>
        <dsp:cNvPr id="0" name=""/>
        <dsp:cNvSpPr/>
      </dsp:nvSpPr>
      <dsp:spPr>
        <a:xfrm>
          <a:off x="5119547" y="1676893"/>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19547" y="1735272"/>
        <a:ext cx="289222" cy="175135"/>
      </dsp:txXfrm>
    </dsp:sp>
    <dsp:sp modelId="{E88EFA2A-F1BB-483C-9393-539662E2C1C9}">
      <dsp:nvSpPr>
        <dsp:cNvPr id="0" name=""/>
        <dsp:cNvSpPr/>
      </dsp:nvSpPr>
      <dsp:spPr>
        <a:xfrm>
          <a:off x="5652742" y="1664440"/>
          <a:ext cx="1172400"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April</a:t>
          </a:r>
        </a:p>
      </dsp:txBody>
      <dsp:txXfrm>
        <a:off x="5652742" y="1664440"/>
        <a:ext cx="1172400" cy="316800"/>
      </dsp:txXfrm>
    </dsp:sp>
    <dsp:sp modelId="{BB068C14-C45F-48A7-AA3B-35862D3E6126}">
      <dsp:nvSpPr>
        <dsp:cNvPr id="0" name=""/>
        <dsp:cNvSpPr/>
      </dsp:nvSpPr>
      <dsp:spPr>
        <a:xfrm>
          <a:off x="5892872" y="1981240"/>
          <a:ext cx="1172400" cy="18339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Global Board Meeting</a:t>
          </a:r>
        </a:p>
        <a:p>
          <a:pPr marL="57150" lvl="1" indent="-57150" algn="l" defTabSz="488950">
            <a:lnSpc>
              <a:spcPct val="90000"/>
            </a:lnSpc>
            <a:spcBef>
              <a:spcPct val="0"/>
            </a:spcBef>
            <a:spcAft>
              <a:spcPct val="15000"/>
            </a:spcAft>
            <a:buChar char="•"/>
          </a:pPr>
          <a:r>
            <a:rPr lang="en-US" sz="1100" kern="1200"/>
            <a:t>CC 47 (24 April)</a:t>
          </a:r>
        </a:p>
      </dsp:txBody>
      <dsp:txXfrm>
        <a:off x="5927210" y="2015578"/>
        <a:ext cx="1103724" cy="1765298"/>
      </dsp:txXfrm>
    </dsp:sp>
    <dsp:sp modelId="{47BA45FF-0CB3-4E4E-929E-639E4BE340A2}">
      <dsp:nvSpPr>
        <dsp:cNvPr id="0" name=""/>
        <dsp:cNvSpPr/>
      </dsp:nvSpPr>
      <dsp:spPr>
        <a:xfrm>
          <a:off x="7002873" y="1676893"/>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002873" y="1735272"/>
        <a:ext cx="289222" cy="175135"/>
      </dsp:txXfrm>
    </dsp:sp>
    <dsp:sp modelId="{13149D6C-D238-4EC5-851F-02E8166B2922}">
      <dsp:nvSpPr>
        <dsp:cNvPr id="0" name=""/>
        <dsp:cNvSpPr/>
      </dsp:nvSpPr>
      <dsp:spPr>
        <a:xfrm>
          <a:off x="7536068" y="1664440"/>
          <a:ext cx="1172400"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May</a:t>
          </a:r>
        </a:p>
      </dsp:txBody>
      <dsp:txXfrm>
        <a:off x="7536068" y="1664440"/>
        <a:ext cx="1172400" cy="316800"/>
      </dsp:txXfrm>
    </dsp:sp>
    <dsp:sp modelId="{FACB63A3-46AC-4228-957E-7992D62EA893}">
      <dsp:nvSpPr>
        <dsp:cNvPr id="0" name=""/>
        <dsp:cNvSpPr/>
      </dsp:nvSpPr>
      <dsp:spPr>
        <a:xfrm>
          <a:off x="7776198" y="1981240"/>
          <a:ext cx="1172400" cy="18339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Woman of the Year (9 May)</a:t>
          </a:r>
        </a:p>
      </dsp:txBody>
      <dsp:txXfrm>
        <a:off x="7810536" y="2015578"/>
        <a:ext cx="1103724" cy="1765298"/>
      </dsp:txXfrm>
    </dsp:sp>
    <dsp:sp modelId="{6C3DDBF7-A992-4D4F-AC2E-2830B0C43103}">
      <dsp:nvSpPr>
        <dsp:cNvPr id="0" name=""/>
        <dsp:cNvSpPr/>
      </dsp:nvSpPr>
      <dsp:spPr>
        <a:xfrm>
          <a:off x="8886200" y="1676893"/>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886200" y="1735272"/>
        <a:ext cx="289222" cy="175135"/>
      </dsp:txXfrm>
    </dsp:sp>
    <dsp:sp modelId="{3BDD1602-90E1-4FAE-91F9-428438B9AFA2}">
      <dsp:nvSpPr>
        <dsp:cNvPr id="0" name=""/>
        <dsp:cNvSpPr/>
      </dsp:nvSpPr>
      <dsp:spPr>
        <a:xfrm>
          <a:off x="9419394" y="1664440"/>
          <a:ext cx="1172400"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June</a:t>
          </a:r>
        </a:p>
      </dsp:txBody>
      <dsp:txXfrm>
        <a:off x="9419394" y="1664440"/>
        <a:ext cx="1172400" cy="316800"/>
      </dsp:txXfrm>
    </dsp:sp>
    <dsp:sp modelId="{53B1AF7A-C7F3-4FF7-B575-9F6990B90C26}">
      <dsp:nvSpPr>
        <dsp:cNvPr id="0" name=""/>
        <dsp:cNvSpPr/>
      </dsp:nvSpPr>
      <dsp:spPr>
        <a:xfrm>
          <a:off x="9659525" y="1981240"/>
          <a:ext cx="1172400" cy="18339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European Leadership Summit (12-13 June)</a:t>
          </a:r>
        </a:p>
        <a:p>
          <a:pPr marL="57150" lvl="1" indent="-57150" algn="l" defTabSz="488950">
            <a:lnSpc>
              <a:spcPct val="90000"/>
            </a:lnSpc>
            <a:spcBef>
              <a:spcPct val="0"/>
            </a:spcBef>
            <a:spcAft>
              <a:spcPct val="15000"/>
            </a:spcAft>
            <a:buChar char="•"/>
          </a:pPr>
          <a:r>
            <a:rPr lang="en-US" sz="1100" kern="1200"/>
            <a:t>Midyear reforecast</a:t>
          </a:r>
        </a:p>
        <a:p>
          <a:pPr marL="57150" lvl="1" indent="-57150" algn="l" defTabSz="488950">
            <a:lnSpc>
              <a:spcPct val="90000"/>
            </a:lnSpc>
            <a:spcBef>
              <a:spcPct val="0"/>
            </a:spcBef>
            <a:spcAft>
              <a:spcPct val="15000"/>
            </a:spcAft>
            <a:buChar char="•"/>
          </a:pPr>
          <a:r>
            <a:rPr lang="en-US" sz="1100" kern="1200"/>
            <a:t>Think Tank Summit (virtual – 11 June)</a:t>
          </a:r>
        </a:p>
      </dsp:txBody>
      <dsp:txXfrm>
        <a:off x="9693863" y="2015578"/>
        <a:ext cx="1103724" cy="17652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41468-8DC0-49D2-968B-073D98D2AA1C}">
      <dsp:nvSpPr>
        <dsp:cNvPr id="0" name=""/>
        <dsp:cNvSpPr/>
      </dsp:nvSpPr>
      <dsp:spPr>
        <a:xfrm>
          <a:off x="2762" y="1740827"/>
          <a:ext cx="1172400"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a:t>July</a:t>
          </a:r>
        </a:p>
      </dsp:txBody>
      <dsp:txXfrm>
        <a:off x="2762" y="1740827"/>
        <a:ext cx="1172400" cy="345600"/>
      </dsp:txXfrm>
    </dsp:sp>
    <dsp:sp modelId="{71B5AE5C-27BE-4F76-AFF0-24008F9969F6}">
      <dsp:nvSpPr>
        <dsp:cNvPr id="0" name=""/>
        <dsp:cNvSpPr/>
      </dsp:nvSpPr>
      <dsp:spPr>
        <a:xfrm>
          <a:off x="242893" y="2086427"/>
          <a:ext cx="1172400" cy="165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Global Board Meeting</a:t>
          </a:r>
        </a:p>
        <a:p>
          <a:pPr marL="114300" lvl="1" indent="-114300" algn="l" defTabSz="533400">
            <a:lnSpc>
              <a:spcPct val="90000"/>
            </a:lnSpc>
            <a:spcBef>
              <a:spcPct val="0"/>
            </a:spcBef>
            <a:spcAft>
              <a:spcPct val="15000"/>
            </a:spcAft>
            <a:buChar char="•"/>
          </a:pPr>
          <a:r>
            <a:rPr lang="en-US" sz="1200" kern="1200"/>
            <a:t>CC 48 (24 July)</a:t>
          </a:r>
        </a:p>
      </dsp:txBody>
      <dsp:txXfrm>
        <a:off x="277231" y="2120765"/>
        <a:ext cx="1103724" cy="1583724"/>
      </dsp:txXfrm>
    </dsp:sp>
    <dsp:sp modelId="{3037A63E-9C91-42E6-9AFD-650F7AA0B348}">
      <dsp:nvSpPr>
        <dsp:cNvPr id="0" name=""/>
        <dsp:cNvSpPr/>
      </dsp:nvSpPr>
      <dsp:spPr>
        <a:xfrm>
          <a:off x="1352894" y="1767681"/>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352894" y="1826060"/>
        <a:ext cx="289222" cy="175135"/>
      </dsp:txXfrm>
    </dsp:sp>
    <dsp:sp modelId="{87957768-36D5-4B35-B7FD-07EE91ADA91D}">
      <dsp:nvSpPr>
        <dsp:cNvPr id="0" name=""/>
        <dsp:cNvSpPr/>
      </dsp:nvSpPr>
      <dsp:spPr>
        <a:xfrm>
          <a:off x="1886089" y="1740827"/>
          <a:ext cx="1172400"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a:t>August</a:t>
          </a:r>
        </a:p>
      </dsp:txBody>
      <dsp:txXfrm>
        <a:off x="1886089" y="1740827"/>
        <a:ext cx="1172400" cy="345600"/>
      </dsp:txXfrm>
    </dsp:sp>
    <dsp:sp modelId="{EAC679A9-A170-4D25-B81B-105441165A4B}">
      <dsp:nvSpPr>
        <dsp:cNvPr id="0" name=""/>
        <dsp:cNvSpPr/>
      </dsp:nvSpPr>
      <dsp:spPr>
        <a:xfrm>
          <a:off x="2126219" y="2086427"/>
          <a:ext cx="1172400" cy="165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Annual Budgeting</a:t>
          </a:r>
        </a:p>
      </dsp:txBody>
      <dsp:txXfrm>
        <a:off x="2160557" y="2120765"/>
        <a:ext cx="1103724" cy="1583724"/>
      </dsp:txXfrm>
    </dsp:sp>
    <dsp:sp modelId="{D4111DF9-81ED-459C-A75D-85B0E65B3A7C}">
      <dsp:nvSpPr>
        <dsp:cNvPr id="0" name=""/>
        <dsp:cNvSpPr/>
      </dsp:nvSpPr>
      <dsp:spPr>
        <a:xfrm>
          <a:off x="3236220" y="1767681"/>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236220" y="1826060"/>
        <a:ext cx="289222" cy="175135"/>
      </dsp:txXfrm>
    </dsp:sp>
    <dsp:sp modelId="{5B0036F0-2428-4550-B3C4-311DB89887BD}">
      <dsp:nvSpPr>
        <dsp:cNvPr id="0" name=""/>
        <dsp:cNvSpPr/>
      </dsp:nvSpPr>
      <dsp:spPr>
        <a:xfrm>
          <a:off x="3769415" y="1740827"/>
          <a:ext cx="1172400"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a:t>September</a:t>
          </a:r>
        </a:p>
      </dsp:txBody>
      <dsp:txXfrm>
        <a:off x="3769415" y="1740827"/>
        <a:ext cx="1172400" cy="345600"/>
      </dsp:txXfrm>
    </dsp:sp>
    <dsp:sp modelId="{EAECB9E7-4309-490F-837C-E4A453D7EEC1}">
      <dsp:nvSpPr>
        <dsp:cNvPr id="0" name=""/>
        <dsp:cNvSpPr/>
      </dsp:nvSpPr>
      <dsp:spPr>
        <a:xfrm>
          <a:off x="4009545" y="2086427"/>
          <a:ext cx="1172400" cy="165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Think Tank Summit (10 Sept)</a:t>
          </a:r>
        </a:p>
        <a:p>
          <a:pPr marL="114300" lvl="1" indent="-114300" algn="l" defTabSz="533400">
            <a:lnSpc>
              <a:spcPct val="90000"/>
            </a:lnSpc>
            <a:spcBef>
              <a:spcPct val="0"/>
            </a:spcBef>
            <a:spcAft>
              <a:spcPct val="15000"/>
            </a:spcAft>
            <a:buChar char="•"/>
          </a:pPr>
          <a:r>
            <a:rPr lang="en-US" sz="1200" kern="1200"/>
            <a:t>Annual Conference (29 Sept-1 Oct)</a:t>
          </a:r>
        </a:p>
        <a:p>
          <a:pPr marL="114300" lvl="1" indent="-114300" algn="l" defTabSz="533400">
            <a:lnSpc>
              <a:spcPct val="90000"/>
            </a:lnSpc>
            <a:spcBef>
              <a:spcPct val="0"/>
            </a:spcBef>
            <a:spcAft>
              <a:spcPct val="15000"/>
            </a:spcAft>
            <a:buChar char="•"/>
          </a:pPr>
          <a:r>
            <a:rPr lang="en-US" sz="1200" kern="1200"/>
            <a:t>ACE Awards</a:t>
          </a:r>
        </a:p>
      </dsp:txBody>
      <dsp:txXfrm>
        <a:off x="4043883" y="2120765"/>
        <a:ext cx="1103724" cy="1583724"/>
      </dsp:txXfrm>
    </dsp:sp>
    <dsp:sp modelId="{B9464DAF-525C-4BE2-ABA8-61418E38449E}">
      <dsp:nvSpPr>
        <dsp:cNvPr id="0" name=""/>
        <dsp:cNvSpPr/>
      </dsp:nvSpPr>
      <dsp:spPr>
        <a:xfrm>
          <a:off x="5119547" y="1767681"/>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19547" y="1826060"/>
        <a:ext cx="289222" cy="175135"/>
      </dsp:txXfrm>
    </dsp:sp>
    <dsp:sp modelId="{E88EFA2A-F1BB-483C-9393-539662E2C1C9}">
      <dsp:nvSpPr>
        <dsp:cNvPr id="0" name=""/>
        <dsp:cNvSpPr/>
      </dsp:nvSpPr>
      <dsp:spPr>
        <a:xfrm>
          <a:off x="5652742" y="1740827"/>
          <a:ext cx="1172400"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a:t>October</a:t>
          </a:r>
        </a:p>
      </dsp:txBody>
      <dsp:txXfrm>
        <a:off x="5652742" y="1740827"/>
        <a:ext cx="1172400" cy="345600"/>
      </dsp:txXfrm>
    </dsp:sp>
    <dsp:sp modelId="{BB068C14-C45F-48A7-AA3B-35862D3E6126}">
      <dsp:nvSpPr>
        <dsp:cNvPr id="0" name=""/>
        <dsp:cNvSpPr/>
      </dsp:nvSpPr>
      <dsp:spPr>
        <a:xfrm>
          <a:off x="5892872" y="2086427"/>
          <a:ext cx="1172400" cy="165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Global Board Meeting</a:t>
          </a:r>
        </a:p>
      </dsp:txBody>
      <dsp:txXfrm>
        <a:off x="5927210" y="2120765"/>
        <a:ext cx="1103724" cy="1583724"/>
      </dsp:txXfrm>
    </dsp:sp>
    <dsp:sp modelId="{47BA45FF-0CB3-4E4E-929E-639E4BE340A2}">
      <dsp:nvSpPr>
        <dsp:cNvPr id="0" name=""/>
        <dsp:cNvSpPr/>
      </dsp:nvSpPr>
      <dsp:spPr>
        <a:xfrm>
          <a:off x="7002873" y="1767681"/>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002873" y="1826060"/>
        <a:ext cx="289222" cy="175135"/>
      </dsp:txXfrm>
    </dsp:sp>
    <dsp:sp modelId="{13149D6C-D238-4EC5-851F-02E8166B2922}">
      <dsp:nvSpPr>
        <dsp:cNvPr id="0" name=""/>
        <dsp:cNvSpPr/>
      </dsp:nvSpPr>
      <dsp:spPr>
        <a:xfrm>
          <a:off x="7536068" y="1740827"/>
          <a:ext cx="1172400"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a:t>November</a:t>
          </a:r>
        </a:p>
      </dsp:txBody>
      <dsp:txXfrm>
        <a:off x="7536068" y="1740827"/>
        <a:ext cx="1172400" cy="345600"/>
      </dsp:txXfrm>
    </dsp:sp>
    <dsp:sp modelId="{FACB63A3-46AC-4228-957E-7992D62EA893}">
      <dsp:nvSpPr>
        <dsp:cNvPr id="0" name=""/>
        <dsp:cNvSpPr/>
      </dsp:nvSpPr>
      <dsp:spPr>
        <a:xfrm>
          <a:off x="7776198" y="2086427"/>
          <a:ext cx="1172400" cy="165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Annual Business Meeting (13 November)</a:t>
          </a:r>
        </a:p>
      </dsp:txBody>
      <dsp:txXfrm>
        <a:off x="7810536" y="2120765"/>
        <a:ext cx="1103724" cy="1583724"/>
      </dsp:txXfrm>
    </dsp:sp>
    <dsp:sp modelId="{6C3DDBF7-A992-4D4F-AC2E-2830B0C43103}">
      <dsp:nvSpPr>
        <dsp:cNvPr id="0" name=""/>
        <dsp:cNvSpPr/>
      </dsp:nvSpPr>
      <dsp:spPr>
        <a:xfrm>
          <a:off x="8886200" y="1767681"/>
          <a:ext cx="376790" cy="2918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886200" y="1826060"/>
        <a:ext cx="289222" cy="175135"/>
      </dsp:txXfrm>
    </dsp:sp>
    <dsp:sp modelId="{3BDD1602-90E1-4FAE-91F9-428438B9AFA2}">
      <dsp:nvSpPr>
        <dsp:cNvPr id="0" name=""/>
        <dsp:cNvSpPr/>
      </dsp:nvSpPr>
      <dsp:spPr>
        <a:xfrm>
          <a:off x="9419394" y="1740827"/>
          <a:ext cx="1172400"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b="1" kern="1200"/>
            <a:t>December</a:t>
          </a:r>
        </a:p>
      </dsp:txBody>
      <dsp:txXfrm>
        <a:off x="9419394" y="1740827"/>
        <a:ext cx="1172400" cy="345600"/>
      </dsp:txXfrm>
    </dsp:sp>
    <dsp:sp modelId="{53B1AF7A-C7F3-4FF7-B575-9F6990B90C26}">
      <dsp:nvSpPr>
        <dsp:cNvPr id="0" name=""/>
        <dsp:cNvSpPr/>
      </dsp:nvSpPr>
      <dsp:spPr>
        <a:xfrm>
          <a:off x="9659525" y="2086427"/>
          <a:ext cx="1172400" cy="165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a:t>CC 49 (4 Dec)</a:t>
          </a:r>
        </a:p>
        <a:p>
          <a:pPr marL="114300" lvl="1" indent="-114300" algn="l" defTabSz="533400">
            <a:lnSpc>
              <a:spcPct val="90000"/>
            </a:lnSpc>
            <a:spcBef>
              <a:spcPct val="0"/>
            </a:spcBef>
            <a:spcAft>
              <a:spcPct val="15000"/>
            </a:spcAft>
            <a:buChar char="•"/>
          </a:pPr>
          <a:r>
            <a:rPr lang="en-US" sz="1200" b="0" kern="1200"/>
            <a:t>Think Tank Summit (virtual – 10 Dec)</a:t>
          </a:r>
        </a:p>
      </dsp:txBody>
      <dsp:txXfrm>
        <a:off x="9693863" y="2120765"/>
        <a:ext cx="1103724" cy="15837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FACE8A-5B25-7FC9-C542-EF4CD39A0F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1C9071-EEC4-8871-E39C-16CA33F051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B8932A-242E-4105-8E68-282BB11CC552}" type="datetimeFigureOut">
              <a:rPr lang="en-US" smtClean="0"/>
              <a:t>2/7/2025</a:t>
            </a:fld>
            <a:endParaRPr lang="en-US"/>
          </a:p>
        </p:txBody>
      </p:sp>
      <p:sp>
        <p:nvSpPr>
          <p:cNvPr id="4" name="Footer Placeholder 3">
            <a:extLst>
              <a:ext uri="{FF2B5EF4-FFF2-40B4-BE49-F238E27FC236}">
                <a16:creationId xmlns:a16="http://schemas.microsoft.com/office/drawing/2014/main" id="{00E5069F-FA16-BFE9-F663-F3A8041184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D0129E-3E6A-2471-03B6-45DE4BAB43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4CC0C-BED2-4C9B-8642-7B63C48B5E82}" type="slidenum">
              <a:rPr lang="en-US" smtClean="0"/>
              <a:t>‹#›</a:t>
            </a:fld>
            <a:endParaRPr lang="en-US"/>
          </a:p>
        </p:txBody>
      </p:sp>
    </p:spTree>
    <p:extLst>
      <p:ext uri="{BB962C8B-B14F-4D97-AF65-F5344CB8AC3E}">
        <p14:creationId xmlns:p14="http://schemas.microsoft.com/office/powerpoint/2010/main" val="224628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12729-0E85-45B6-9B8A-30CB326DED6E}"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DF995-5BEE-4E79-B24F-709715DB2D1C}" type="slidenum">
              <a:rPr lang="en-US" smtClean="0"/>
              <a:t>‹#›</a:t>
            </a:fld>
            <a:endParaRPr lang="en-US"/>
          </a:p>
        </p:txBody>
      </p:sp>
    </p:spTree>
    <p:extLst>
      <p:ext uri="{BB962C8B-B14F-4D97-AF65-F5344CB8AC3E}">
        <p14:creationId xmlns:p14="http://schemas.microsoft.com/office/powerpoint/2010/main" val="219058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a:effectLst/>
                <a:latin typeface="Aptos" panose="020B0004020202020204" pitchFamily="34" charset="0"/>
                <a:ea typeface="Calibri" panose="020F0502020204030204" pitchFamily="34" charset="0"/>
                <a:cs typeface="Times New Roman" panose="02020603050405020304" pitchFamily="18" charset="0"/>
              </a:rPr>
              <a:t>Welcome to the 2025 HBA Member Leader Orientation.  Allow me to take a moments to say to those that are not new – thank you for your patience.  We have been working to develop this training for a long time now. – Barb</a:t>
            </a:r>
          </a:p>
          <a:p>
            <a:pPr marL="0" marR="0"/>
            <a:endParaRPr lang="en-US" sz="1800">
              <a:effectLst/>
              <a:latin typeface="Aptos" panose="020B0004020202020204" pitchFamily="34" charset="0"/>
              <a:ea typeface="Calibri" panose="020F0502020204030204" pitchFamily="34" charset="0"/>
              <a:cs typeface="Times New Roman" panose="02020603050405020304" pitchFamily="18" charset="0"/>
            </a:endParaRPr>
          </a:p>
          <a:p>
            <a:pPr marL="0" marR="0"/>
            <a:r>
              <a:rPr lang="en-US" sz="1800">
                <a:effectLst/>
                <a:latin typeface="Aptos" panose="020B0004020202020204" pitchFamily="34" charset="0"/>
                <a:ea typeface="Calibri" panose="020F0502020204030204" pitchFamily="34" charset="0"/>
                <a:cs typeface="Times New Roman" panose="02020603050405020304" pitchFamily="18" charset="0"/>
              </a:rPr>
              <a:t>Housekeeping: this session is being recorded. If you have questions during the presentation, please utilize the Q&amp;A feature and we will do our best to answer all questions. If we aren’t able to answer all questions during the session, we’ll be sure to address them post-event. Tomorrow, you’ll receive an email with this presentation, recording and links to all the resources we’ll be mentioning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616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40" marR="506921" indent="-14287">
              <a:lnSpc>
                <a:spcPct val="125000"/>
              </a:lnSpc>
              <a:spcBef>
                <a:spcPts val="83"/>
              </a:spcBef>
            </a:pPr>
            <a:r>
              <a:rPr lang="en-US" sz="1200" b="1">
                <a:solidFill>
                  <a:srgbClr val="7854A3"/>
                </a:solidFill>
                <a:latin typeface="Tisa Pro"/>
                <a:cs typeface="Tisa Pro"/>
              </a:rPr>
              <a:t>A</a:t>
            </a:r>
            <a:r>
              <a:rPr lang="en-US" sz="1200" b="1" spc="-37">
                <a:solidFill>
                  <a:srgbClr val="7854A3"/>
                </a:solidFill>
                <a:latin typeface="Tisa Pro"/>
                <a:cs typeface="Tisa Pro"/>
              </a:rPr>
              <a:t> </a:t>
            </a:r>
            <a:r>
              <a:rPr lang="en-US" sz="1200" b="1" spc="-8">
                <a:solidFill>
                  <a:srgbClr val="7854A3"/>
                </a:solidFill>
                <a:latin typeface="Tisa Pro"/>
                <a:cs typeface="Tisa Pro"/>
              </a:rPr>
              <a:t>large</a:t>
            </a:r>
            <a:r>
              <a:rPr lang="en-US" sz="1200" b="1" spc="-33">
                <a:solidFill>
                  <a:srgbClr val="7854A3"/>
                </a:solidFill>
                <a:latin typeface="Tisa Pro"/>
                <a:cs typeface="Tisa Pro"/>
              </a:rPr>
              <a:t> </a:t>
            </a:r>
            <a:r>
              <a:rPr lang="en-US" sz="1200" b="1" spc="-8">
                <a:solidFill>
                  <a:srgbClr val="7854A3"/>
                </a:solidFill>
                <a:latin typeface="Tisa Pro"/>
                <a:cs typeface="Tisa Pro"/>
              </a:rPr>
              <a:t>portion</a:t>
            </a:r>
            <a:r>
              <a:rPr lang="en-US" sz="1200" b="1" spc="-33">
                <a:solidFill>
                  <a:srgbClr val="7854A3"/>
                </a:solidFill>
                <a:latin typeface="Tisa Pro"/>
                <a:cs typeface="Tisa Pro"/>
              </a:rPr>
              <a:t> </a:t>
            </a:r>
            <a:r>
              <a:rPr lang="en-US" sz="1200" b="1" spc="-17">
                <a:solidFill>
                  <a:srgbClr val="7854A3"/>
                </a:solidFill>
                <a:latin typeface="Tisa Pro"/>
                <a:cs typeface="Tisa Pro"/>
              </a:rPr>
              <a:t>of</a:t>
            </a:r>
            <a:r>
              <a:rPr lang="en-US" sz="1200" b="1" spc="-33">
                <a:solidFill>
                  <a:srgbClr val="7854A3"/>
                </a:solidFill>
                <a:latin typeface="Tisa Pro"/>
                <a:cs typeface="Tisa Pro"/>
              </a:rPr>
              <a:t> </a:t>
            </a:r>
            <a:r>
              <a:rPr lang="en-US" sz="1200" b="1" spc="-8">
                <a:solidFill>
                  <a:srgbClr val="7854A3"/>
                </a:solidFill>
                <a:latin typeface="Tisa Pro"/>
                <a:cs typeface="Tisa Pro"/>
              </a:rPr>
              <a:t>the</a:t>
            </a:r>
            <a:r>
              <a:rPr lang="en-US" sz="1200" b="1" spc="-33">
                <a:solidFill>
                  <a:srgbClr val="7854A3"/>
                </a:solidFill>
                <a:latin typeface="Tisa Pro"/>
                <a:cs typeface="Tisa Pro"/>
              </a:rPr>
              <a:t> </a:t>
            </a:r>
            <a:r>
              <a:rPr lang="en-US" sz="1200" b="1" spc="-37">
                <a:solidFill>
                  <a:srgbClr val="7854A3"/>
                </a:solidFill>
                <a:latin typeface="Tisa Pro"/>
                <a:cs typeface="Tisa Pro"/>
              </a:rPr>
              <a:t>HBA’s </a:t>
            </a:r>
            <a:r>
              <a:rPr lang="en-US" sz="1200" b="1" spc="-8">
                <a:solidFill>
                  <a:srgbClr val="7854A3"/>
                </a:solidFill>
                <a:latin typeface="Tisa Pro"/>
                <a:cs typeface="Tisa Pro"/>
              </a:rPr>
              <a:t>brand</a:t>
            </a:r>
            <a:r>
              <a:rPr lang="en-US" sz="1200" b="1" spc="-33">
                <a:solidFill>
                  <a:srgbClr val="7854A3"/>
                </a:solidFill>
                <a:latin typeface="Tisa Pro"/>
                <a:cs typeface="Tisa Pro"/>
              </a:rPr>
              <a:t> </a:t>
            </a:r>
            <a:r>
              <a:rPr lang="en-US" sz="1200" b="1" spc="-8">
                <a:solidFill>
                  <a:srgbClr val="7854A3"/>
                </a:solidFill>
                <a:latin typeface="Tisa Pro"/>
                <a:cs typeface="Tisa Pro"/>
              </a:rPr>
              <a:t>identity</a:t>
            </a:r>
            <a:r>
              <a:rPr lang="en-US" sz="1200" b="1" spc="-33">
                <a:solidFill>
                  <a:srgbClr val="7854A3"/>
                </a:solidFill>
                <a:latin typeface="Tisa Pro"/>
                <a:cs typeface="Tisa Pro"/>
              </a:rPr>
              <a:t> </a:t>
            </a:r>
            <a:r>
              <a:rPr lang="en-US" sz="1200" b="1">
                <a:solidFill>
                  <a:srgbClr val="7854A3"/>
                </a:solidFill>
                <a:latin typeface="Tisa Pro"/>
                <a:cs typeface="Tisa Pro"/>
              </a:rPr>
              <a:t>is</a:t>
            </a:r>
            <a:r>
              <a:rPr lang="en-US" sz="1200" b="1" spc="-33">
                <a:solidFill>
                  <a:srgbClr val="7854A3"/>
                </a:solidFill>
                <a:latin typeface="Tisa Pro"/>
                <a:cs typeface="Tisa Pro"/>
              </a:rPr>
              <a:t> </a:t>
            </a:r>
            <a:r>
              <a:rPr lang="en-US" sz="1200" b="1" spc="-8">
                <a:solidFill>
                  <a:srgbClr val="7854A3"/>
                </a:solidFill>
                <a:latin typeface="Tisa Pro"/>
                <a:cs typeface="Tisa Pro"/>
              </a:rPr>
              <a:t>formed</a:t>
            </a:r>
            <a:r>
              <a:rPr lang="en-US" sz="1200" b="1" spc="-33">
                <a:solidFill>
                  <a:srgbClr val="7854A3"/>
                </a:solidFill>
                <a:latin typeface="Tisa Pro"/>
                <a:cs typeface="Tisa Pro"/>
              </a:rPr>
              <a:t> </a:t>
            </a:r>
            <a:r>
              <a:rPr lang="en-US" sz="1200" b="1" spc="-17">
                <a:solidFill>
                  <a:srgbClr val="7854A3"/>
                </a:solidFill>
                <a:latin typeface="Tisa Pro"/>
                <a:cs typeface="Tisa Pro"/>
              </a:rPr>
              <a:t>by</a:t>
            </a:r>
            <a:r>
              <a:rPr lang="en-US" sz="1200" b="1" spc="-33">
                <a:solidFill>
                  <a:srgbClr val="7854A3"/>
                </a:solidFill>
                <a:latin typeface="Tisa Pro"/>
                <a:cs typeface="Tisa Pro"/>
              </a:rPr>
              <a:t> </a:t>
            </a:r>
            <a:r>
              <a:rPr lang="en-US" sz="1200" b="1" spc="-21">
                <a:solidFill>
                  <a:srgbClr val="7854A3"/>
                </a:solidFill>
                <a:latin typeface="Tisa Pro"/>
                <a:cs typeface="Tisa Pro"/>
              </a:rPr>
              <a:t>the </a:t>
            </a:r>
            <a:r>
              <a:rPr lang="en-US" sz="1200" b="1" spc="-8">
                <a:solidFill>
                  <a:srgbClr val="7854A3"/>
                </a:solidFill>
                <a:latin typeface="Tisa Pro"/>
                <a:cs typeface="Tisa Pro"/>
              </a:rPr>
              <a:t>consistent</a:t>
            </a:r>
            <a:r>
              <a:rPr lang="en-US" sz="1200" b="1" spc="-21">
                <a:solidFill>
                  <a:srgbClr val="7854A3"/>
                </a:solidFill>
                <a:latin typeface="Tisa Pro"/>
                <a:cs typeface="Tisa Pro"/>
              </a:rPr>
              <a:t> </a:t>
            </a:r>
            <a:r>
              <a:rPr lang="en-US" sz="1200" b="1" spc="-17">
                <a:solidFill>
                  <a:srgbClr val="7854A3"/>
                </a:solidFill>
                <a:latin typeface="Tisa Pro"/>
                <a:cs typeface="Tisa Pro"/>
              </a:rPr>
              <a:t>combination</a:t>
            </a:r>
            <a:r>
              <a:rPr lang="en-US" sz="1200" b="1" spc="-21">
                <a:solidFill>
                  <a:srgbClr val="7854A3"/>
                </a:solidFill>
                <a:latin typeface="Tisa Pro"/>
                <a:cs typeface="Tisa Pro"/>
              </a:rPr>
              <a:t> </a:t>
            </a:r>
            <a:r>
              <a:rPr lang="en-US" sz="1200" b="1" spc="-17">
                <a:solidFill>
                  <a:srgbClr val="7854A3"/>
                </a:solidFill>
                <a:latin typeface="Tisa Pro"/>
                <a:cs typeface="Tisa Pro"/>
              </a:rPr>
              <a:t>of</a:t>
            </a:r>
            <a:r>
              <a:rPr lang="en-US" sz="1200" b="1" spc="-21">
                <a:solidFill>
                  <a:srgbClr val="7854A3"/>
                </a:solidFill>
                <a:latin typeface="Tisa Pro"/>
                <a:cs typeface="Tisa Pro"/>
              </a:rPr>
              <a:t> </a:t>
            </a:r>
            <a:r>
              <a:rPr lang="en-US" sz="1200" b="1" spc="-8">
                <a:solidFill>
                  <a:srgbClr val="7854A3"/>
                </a:solidFill>
                <a:latin typeface="Tisa Pro"/>
                <a:cs typeface="Tisa Pro"/>
              </a:rPr>
              <a:t>key</a:t>
            </a:r>
            <a:r>
              <a:rPr lang="en-US" sz="1200" b="1" spc="-21">
                <a:solidFill>
                  <a:srgbClr val="7854A3"/>
                </a:solidFill>
                <a:latin typeface="Tisa Pro"/>
                <a:cs typeface="Tisa Pro"/>
              </a:rPr>
              <a:t> </a:t>
            </a:r>
            <a:r>
              <a:rPr lang="en-US" sz="1200" b="1">
                <a:solidFill>
                  <a:srgbClr val="7854A3"/>
                </a:solidFill>
                <a:latin typeface="Tisa Pro"/>
                <a:cs typeface="Tisa Pro"/>
              </a:rPr>
              <a:t>visual</a:t>
            </a:r>
            <a:r>
              <a:rPr lang="en-US" sz="1200" b="1" spc="-17">
                <a:solidFill>
                  <a:srgbClr val="7854A3"/>
                </a:solidFill>
                <a:latin typeface="Tisa Pro"/>
                <a:cs typeface="Tisa Pro"/>
              </a:rPr>
              <a:t> </a:t>
            </a:r>
            <a:r>
              <a:rPr lang="en-US" sz="1200" b="1" spc="-8">
                <a:solidFill>
                  <a:srgbClr val="7854A3"/>
                </a:solidFill>
                <a:latin typeface="Tisa Pro"/>
                <a:cs typeface="Tisa Pro"/>
              </a:rPr>
              <a:t>and</a:t>
            </a:r>
            <a:r>
              <a:rPr lang="en-US" sz="1200" b="1" spc="-21">
                <a:solidFill>
                  <a:srgbClr val="7854A3"/>
                </a:solidFill>
                <a:latin typeface="Tisa Pro"/>
                <a:cs typeface="Tisa Pro"/>
              </a:rPr>
              <a:t> </a:t>
            </a:r>
            <a:r>
              <a:rPr lang="en-US" sz="1200" b="1" spc="-17">
                <a:solidFill>
                  <a:srgbClr val="7854A3"/>
                </a:solidFill>
                <a:latin typeface="Tisa Pro"/>
                <a:cs typeface="Tisa Pro"/>
              </a:rPr>
              <a:t>verbal</a:t>
            </a:r>
            <a:r>
              <a:rPr lang="en-US" sz="1200" b="1" spc="-21">
                <a:solidFill>
                  <a:srgbClr val="7854A3"/>
                </a:solidFill>
                <a:latin typeface="Tisa Pro"/>
                <a:cs typeface="Tisa Pro"/>
              </a:rPr>
              <a:t> </a:t>
            </a:r>
            <a:r>
              <a:rPr lang="en-US" sz="1200" b="1" spc="-8">
                <a:solidFill>
                  <a:srgbClr val="7854A3"/>
                </a:solidFill>
                <a:latin typeface="Tisa Pro"/>
                <a:cs typeface="Tisa Pro"/>
              </a:rPr>
              <a:t>elements, and our brand has received a REFRESH in 2024! Here are some helpful reminders as we get going in 2025</a:t>
            </a:r>
            <a:endParaRPr lang="en-US" sz="1200">
              <a:latin typeface="Tisa Pro"/>
              <a:cs typeface="Tisa Pro"/>
            </a:endParaRPr>
          </a:p>
          <a:p>
            <a:pPr>
              <a:spcBef>
                <a:spcPts val="892"/>
              </a:spcBef>
            </a:pPr>
            <a:endParaRPr lang="en-US" sz="1200">
              <a:latin typeface="Tisa Pro"/>
              <a:cs typeface="Tisa Pro"/>
            </a:endParaRPr>
          </a:p>
          <a:p>
            <a:pPr marL="20108"/>
            <a:r>
              <a:rPr lang="en-US" sz="1200" b="1" spc="-17">
                <a:solidFill>
                  <a:srgbClr val="F15B5B"/>
                </a:solidFill>
                <a:latin typeface="Tisa Pro"/>
                <a:cs typeface="Tisa Pro"/>
              </a:rPr>
              <a:t>Logo.</a:t>
            </a:r>
            <a:r>
              <a:rPr lang="en-US" sz="1200" b="1" spc="-37">
                <a:solidFill>
                  <a:srgbClr val="F15B5B"/>
                </a:solidFill>
                <a:latin typeface="Tisa Pro"/>
                <a:cs typeface="Tisa Pro"/>
              </a:rPr>
              <a:t> </a:t>
            </a:r>
            <a:r>
              <a:rPr lang="en-US" sz="1200" spc="-37">
                <a:solidFill>
                  <a:srgbClr val="58595B"/>
                </a:solidFill>
                <a:latin typeface="Tisa Pro Light"/>
                <a:cs typeface="Tisa Pro Light"/>
              </a:rPr>
              <a:t>We</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have</a:t>
            </a:r>
            <a:r>
              <a:rPr lang="en-US" sz="1200" spc="-21">
                <a:solidFill>
                  <a:srgbClr val="58595B"/>
                </a:solidFill>
                <a:latin typeface="Tisa Pro Light"/>
                <a:cs typeface="Tisa Pro Light"/>
              </a:rPr>
              <a:t> one</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HBA</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logomark.</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Depending</a:t>
            </a:r>
            <a:r>
              <a:rPr lang="en-US" sz="1200" spc="-17">
                <a:solidFill>
                  <a:srgbClr val="58595B"/>
                </a:solidFill>
                <a:latin typeface="Tisa Pro Light"/>
                <a:cs typeface="Tisa Pro Light"/>
              </a:rPr>
              <a:t> on</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use,</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logomark may</a:t>
            </a:r>
            <a:r>
              <a:rPr lang="en-US" sz="1200" spc="-29">
                <a:solidFill>
                  <a:srgbClr val="58595B"/>
                </a:solidFill>
                <a:latin typeface="Tisa Pro Light"/>
                <a:cs typeface="Tisa Pro Light"/>
              </a:rPr>
              <a:t> </a:t>
            </a:r>
            <a:r>
              <a:rPr lang="en-US" sz="1200" spc="-8">
                <a:solidFill>
                  <a:srgbClr val="58595B"/>
                </a:solidFill>
                <a:latin typeface="Tisa Pro Light"/>
                <a:cs typeface="Tisa Pro Light"/>
              </a:rPr>
              <a:t>appear</a:t>
            </a:r>
            <a:r>
              <a:rPr lang="en-US" sz="1200" spc="-25">
                <a:solidFill>
                  <a:srgbClr val="58595B"/>
                </a:solidFill>
                <a:latin typeface="Tisa Pro Light"/>
                <a:cs typeface="Tisa Pro Light"/>
              </a:rPr>
              <a:t> </a:t>
            </a:r>
            <a:r>
              <a:rPr lang="en-US" sz="1200">
                <a:solidFill>
                  <a:srgbClr val="58595B"/>
                </a:solidFill>
                <a:latin typeface="Tisa Pro Light"/>
                <a:cs typeface="Tisa Pro Light"/>
              </a:rPr>
              <a:t>in</a:t>
            </a:r>
            <a:r>
              <a:rPr lang="en-US" sz="1200" spc="-29">
                <a:solidFill>
                  <a:srgbClr val="58595B"/>
                </a:solidFill>
                <a:latin typeface="Tisa Pro Light"/>
                <a:cs typeface="Tisa Pro Light"/>
              </a:rPr>
              <a:t> </a:t>
            </a:r>
            <a:r>
              <a:rPr lang="en-US" sz="1200">
                <a:solidFill>
                  <a:srgbClr val="58595B"/>
                </a:solidFill>
                <a:latin typeface="Tisa Pro Light"/>
                <a:cs typeface="Tisa Pro Light"/>
              </a:rPr>
              <a:t>full</a:t>
            </a:r>
            <a:r>
              <a:rPr lang="en-US" sz="1200" spc="-25">
                <a:solidFill>
                  <a:srgbClr val="58595B"/>
                </a:solidFill>
                <a:latin typeface="Tisa Pro Light"/>
                <a:cs typeface="Tisa Pro Light"/>
              </a:rPr>
              <a:t> </a:t>
            </a:r>
            <a:r>
              <a:rPr lang="en-US" sz="1200" spc="-21">
                <a:solidFill>
                  <a:srgbClr val="58595B"/>
                </a:solidFill>
                <a:latin typeface="Tisa Pro Light"/>
                <a:cs typeface="Tisa Pro Light"/>
              </a:rPr>
              <a:t>color</a:t>
            </a:r>
            <a:r>
              <a:rPr lang="en-US" sz="1200" spc="-29">
                <a:solidFill>
                  <a:srgbClr val="58595B"/>
                </a:solidFill>
                <a:latin typeface="Tisa Pro Light"/>
                <a:cs typeface="Tisa Pro Light"/>
              </a:rPr>
              <a:t> </a:t>
            </a:r>
            <a:r>
              <a:rPr lang="en-US" sz="1200" spc="-8">
                <a:solidFill>
                  <a:srgbClr val="58595B"/>
                </a:solidFill>
                <a:latin typeface="Tisa Pro Light"/>
                <a:cs typeface="Tisa Pro Light"/>
              </a:rPr>
              <a:t>HBA</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Purple</a:t>
            </a:r>
            <a:r>
              <a:rPr lang="en-US" sz="1200" spc="-25">
                <a:solidFill>
                  <a:srgbClr val="58595B"/>
                </a:solidFill>
                <a:latin typeface="Tisa Pro Light"/>
                <a:cs typeface="Tisa Pro Light"/>
              </a:rPr>
              <a:t> </a:t>
            </a:r>
            <a:r>
              <a:rPr lang="en-US" sz="1200" spc="-21">
                <a:solidFill>
                  <a:srgbClr val="58595B"/>
                </a:solidFill>
                <a:latin typeface="Tisa Pro Light"/>
                <a:cs typeface="Tisa Pro Light"/>
              </a:rPr>
              <a:t>or</a:t>
            </a:r>
            <a:r>
              <a:rPr lang="en-US" sz="1200" spc="-29">
                <a:solidFill>
                  <a:srgbClr val="58595B"/>
                </a:solidFill>
                <a:latin typeface="Tisa Pro Light"/>
                <a:cs typeface="Tisa Pro Light"/>
              </a:rPr>
              <a:t> </a:t>
            </a:r>
            <a:r>
              <a:rPr lang="en-US" sz="1200" spc="-8">
                <a:solidFill>
                  <a:srgbClr val="58595B"/>
                </a:solidFill>
                <a:latin typeface="Tisa Pro Light"/>
                <a:cs typeface="Tisa Pro Light"/>
              </a:rPr>
              <a:t>reversed</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to</a:t>
            </a:r>
            <a:r>
              <a:rPr lang="en-US" sz="1200" spc="-29">
                <a:solidFill>
                  <a:srgbClr val="58595B"/>
                </a:solidFill>
                <a:latin typeface="Tisa Pro Light"/>
                <a:cs typeface="Tisa Pro Light"/>
              </a:rPr>
              <a:t> </a:t>
            </a:r>
            <a:r>
              <a:rPr lang="en-US" sz="1200" spc="-8">
                <a:solidFill>
                  <a:srgbClr val="58595B"/>
                </a:solidFill>
                <a:latin typeface="Tisa Pro Light"/>
                <a:cs typeface="Tisa Pro Light"/>
              </a:rPr>
              <a:t>solid</a:t>
            </a:r>
            <a:r>
              <a:rPr lang="en-US" sz="1200" spc="-25">
                <a:solidFill>
                  <a:srgbClr val="58595B"/>
                </a:solidFill>
                <a:latin typeface="Tisa Pro Light"/>
                <a:cs typeface="Tisa Pro Light"/>
              </a:rPr>
              <a:t> </a:t>
            </a:r>
            <a:r>
              <a:rPr lang="en-US" sz="1200" spc="-17">
                <a:solidFill>
                  <a:srgbClr val="58595B"/>
                </a:solidFill>
                <a:latin typeface="Tisa Pro Light"/>
                <a:cs typeface="Tisa Pro Light"/>
              </a:rPr>
              <a:t>white.</a:t>
            </a:r>
            <a:r>
              <a:rPr lang="en-US" sz="1200" spc="-25">
                <a:solidFill>
                  <a:srgbClr val="58595B"/>
                </a:solidFill>
                <a:latin typeface="Tisa Pro Light"/>
                <a:cs typeface="Tisa Pro Light"/>
              </a:rPr>
              <a:t> </a:t>
            </a:r>
            <a:r>
              <a:rPr lang="en-US" sz="1200">
                <a:solidFill>
                  <a:srgbClr val="58595B"/>
                </a:solidFill>
                <a:latin typeface="Tisa Pro Light"/>
                <a:cs typeface="Tisa Pro Light"/>
              </a:rPr>
              <a:t>In</a:t>
            </a:r>
            <a:r>
              <a:rPr lang="en-US" sz="1200" spc="-29">
                <a:solidFill>
                  <a:srgbClr val="58595B"/>
                </a:solidFill>
                <a:latin typeface="Tisa Pro Light"/>
                <a:cs typeface="Tisa Pro Light"/>
              </a:rPr>
              <a:t> </a:t>
            </a:r>
            <a:r>
              <a:rPr lang="en-US" sz="1200" spc="-8">
                <a:solidFill>
                  <a:srgbClr val="58595B"/>
                </a:solidFill>
                <a:latin typeface="Tisa Pro Light"/>
                <a:cs typeface="Tisa Pro Light"/>
              </a:rPr>
              <a:t>addition, there</a:t>
            </a:r>
            <a:r>
              <a:rPr lang="en-US" sz="1200" spc="-29">
                <a:solidFill>
                  <a:srgbClr val="58595B"/>
                </a:solidFill>
                <a:latin typeface="Tisa Pro Light"/>
                <a:cs typeface="Tisa Pro Light"/>
              </a:rPr>
              <a:t> </a:t>
            </a:r>
            <a:r>
              <a:rPr lang="en-US" sz="1200" spc="-8">
                <a:solidFill>
                  <a:srgbClr val="58595B"/>
                </a:solidFill>
                <a:latin typeface="Tisa Pro Light"/>
                <a:cs typeface="Tisa Pro Light"/>
              </a:rPr>
              <a:t>is</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a</a:t>
            </a:r>
            <a:r>
              <a:rPr lang="en-US" sz="1200" spc="-25">
                <a:solidFill>
                  <a:srgbClr val="58595B"/>
                </a:solidFill>
                <a:latin typeface="Tisa Pro Light"/>
                <a:cs typeface="Tisa Pro Light"/>
              </a:rPr>
              <a:t> </a:t>
            </a:r>
            <a:r>
              <a:rPr lang="en-US" sz="1200" spc="-17">
                <a:solidFill>
                  <a:srgbClr val="58595B"/>
                </a:solidFill>
                <a:latin typeface="Tisa Pro Light"/>
                <a:cs typeface="Tisa Pro Light"/>
              </a:rPr>
              <a:t>descriptor</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name</a:t>
            </a:r>
            <a:r>
              <a:rPr lang="en-US" sz="1200" spc="-25">
                <a:solidFill>
                  <a:srgbClr val="58595B"/>
                </a:solidFill>
                <a:latin typeface="Tisa Pro Light"/>
                <a:cs typeface="Tisa Pro Light"/>
              </a:rPr>
              <a:t> </a:t>
            </a:r>
            <a:r>
              <a:rPr lang="en-US" sz="1200" spc="-17">
                <a:solidFill>
                  <a:srgbClr val="58595B"/>
                </a:solidFill>
                <a:latin typeface="Tisa Pro Light"/>
                <a:cs typeface="Tisa Pro Light"/>
              </a:rPr>
              <a:t>logomark</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lockup</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system</a:t>
            </a:r>
            <a:r>
              <a:rPr lang="en-US" sz="1200" spc="-25">
                <a:solidFill>
                  <a:srgbClr val="58595B"/>
                </a:solidFill>
                <a:latin typeface="Tisa Pro Light"/>
                <a:cs typeface="Tisa Pro Light"/>
              </a:rPr>
              <a:t> </a:t>
            </a:r>
            <a:r>
              <a:rPr lang="en-US" sz="1200">
                <a:solidFill>
                  <a:srgbClr val="58595B"/>
                </a:solidFill>
                <a:latin typeface="Tisa Pro Light"/>
                <a:cs typeface="Tisa Pro Light"/>
              </a:rPr>
              <a:t>that</a:t>
            </a:r>
            <a:r>
              <a:rPr lang="en-US" sz="1200" spc="-25">
                <a:solidFill>
                  <a:srgbClr val="58595B"/>
                </a:solidFill>
                <a:latin typeface="Tisa Pro Light"/>
                <a:cs typeface="Tisa Pro Light"/>
              </a:rPr>
              <a:t> </a:t>
            </a:r>
            <a:r>
              <a:rPr lang="en-US" sz="1200">
                <a:solidFill>
                  <a:srgbClr val="58595B"/>
                </a:solidFill>
                <a:latin typeface="Tisa Pro Light"/>
                <a:cs typeface="Tisa Pro Light"/>
              </a:rPr>
              <a:t>can</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be</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used</a:t>
            </a:r>
            <a:r>
              <a:rPr lang="en-US" sz="1200" spc="-25">
                <a:solidFill>
                  <a:srgbClr val="58595B"/>
                </a:solidFill>
                <a:latin typeface="Tisa Pro Light"/>
                <a:cs typeface="Tisa Pro Light"/>
              </a:rPr>
              <a:t> </a:t>
            </a:r>
            <a:r>
              <a:rPr lang="en-US" sz="1200" spc="-21">
                <a:solidFill>
                  <a:srgbClr val="58595B"/>
                </a:solidFill>
                <a:latin typeface="Tisa Pro Light"/>
                <a:cs typeface="Tisa Pro Light"/>
              </a:rPr>
              <a:t>to</a:t>
            </a:r>
            <a:r>
              <a:rPr lang="en-US" sz="1200">
                <a:solidFill>
                  <a:srgbClr val="58595B"/>
                </a:solidFill>
                <a:latin typeface="Tisa Pro Light"/>
                <a:cs typeface="Tisa Pro Light"/>
              </a:rPr>
              <a:t> identify</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various</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HBA</a:t>
            </a:r>
            <a:r>
              <a:rPr lang="en-US" sz="1200" spc="-17">
                <a:solidFill>
                  <a:srgbClr val="58595B"/>
                </a:solidFill>
                <a:latin typeface="Tisa Pro Light"/>
                <a:cs typeface="Tisa Pro Light"/>
              </a:rPr>
              <a:t> locations, products </a:t>
            </a:r>
            <a:r>
              <a:rPr lang="en-US" sz="1200">
                <a:solidFill>
                  <a:srgbClr val="58595B"/>
                </a:solidFill>
                <a:latin typeface="Tisa Pro Light"/>
                <a:cs typeface="Tisa Pro Light"/>
              </a:rPr>
              <a:t>and</a:t>
            </a:r>
            <a:r>
              <a:rPr lang="en-US" sz="1200" spc="-17">
                <a:solidFill>
                  <a:srgbClr val="58595B"/>
                </a:solidFill>
                <a:latin typeface="Tisa Pro Light"/>
                <a:cs typeface="Tisa Pro Light"/>
              </a:rPr>
              <a:t> groups </a:t>
            </a:r>
            <a:r>
              <a:rPr lang="en-US" sz="1200">
                <a:solidFill>
                  <a:srgbClr val="58595B"/>
                </a:solidFill>
                <a:latin typeface="Tisa Pro Light"/>
                <a:cs typeface="Tisa Pro Light"/>
              </a:rPr>
              <a:t>in</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event</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promotions. Always</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use</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17">
                <a:solidFill>
                  <a:srgbClr val="58595B"/>
                </a:solidFill>
                <a:latin typeface="Tisa Pro Light"/>
                <a:cs typeface="Tisa Pro Light"/>
              </a:rPr>
              <a:t> approved</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logo </a:t>
            </a:r>
            <a:r>
              <a:rPr lang="en-US" sz="1200" spc="-8">
                <a:solidFill>
                  <a:srgbClr val="58595B"/>
                </a:solidFill>
                <a:latin typeface="Tisa Pro Light"/>
                <a:cs typeface="Tisa Pro Light"/>
              </a:rPr>
              <a:t>artwork</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files </a:t>
            </a:r>
            <a:r>
              <a:rPr lang="en-US" sz="1200" spc="-8">
                <a:solidFill>
                  <a:srgbClr val="58595B"/>
                </a:solidFill>
                <a:latin typeface="Tisa Pro Light"/>
                <a:cs typeface="Tisa Pro Light"/>
              </a:rPr>
              <a:t>provided.</a:t>
            </a:r>
            <a:endParaRPr lang="en-US" sz="1200">
              <a:latin typeface="Tisa Pro Light"/>
              <a:cs typeface="Tisa Pro Light"/>
            </a:endParaRPr>
          </a:p>
          <a:p>
            <a:pPr marL="23282" marR="553486" indent="-7408">
              <a:lnSpc>
                <a:spcPct val="125000"/>
              </a:lnSpc>
              <a:spcBef>
                <a:spcPts val="375"/>
              </a:spcBef>
            </a:pPr>
            <a:r>
              <a:rPr lang="en-US" sz="1200" b="1" spc="-29">
                <a:solidFill>
                  <a:srgbClr val="F15B5B"/>
                </a:solidFill>
                <a:latin typeface="Tisa Pro"/>
                <a:cs typeface="Tisa Pro"/>
              </a:rPr>
              <a:t>Tone</a:t>
            </a:r>
            <a:r>
              <a:rPr lang="en-US" sz="1200" b="1" spc="-17">
                <a:solidFill>
                  <a:srgbClr val="F15B5B"/>
                </a:solidFill>
                <a:latin typeface="Tisa Pro"/>
                <a:cs typeface="Tisa Pro"/>
              </a:rPr>
              <a:t> </a:t>
            </a:r>
            <a:r>
              <a:rPr lang="en-US" sz="1200" b="1" spc="-8">
                <a:solidFill>
                  <a:srgbClr val="F15B5B"/>
                </a:solidFill>
                <a:latin typeface="Tisa Pro"/>
                <a:cs typeface="Tisa Pro"/>
              </a:rPr>
              <a:t>and</a:t>
            </a:r>
            <a:r>
              <a:rPr lang="en-US" sz="1200" b="1" spc="-17">
                <a:solidFill>
                  <a:srgbClr val="F15B5B"/>
                </a:solidFill>
                <a:latin typeface="Tisa Pro"/>
                <a:cs typeface="Tisa Pro"/>
              </a:rPr>
              <a:t> </a:t>
            </a:r>
            <a:r>
              <a:rPr lang="en-US" sz="1200" b="1" spc="-21">
                <a:solidFill>
                  <a:srgbClr val="F15B5B"/>
                </a:solidFill>
                <a:latin typeface="Tisa Pro"/>
                <a:cs typeface="Tisa Pro"/>
              </a:rPr>
              <a:t>voice.</a:t>
            </a:r>
            <a:r>
              <a:rPr lang="en-US" sz="1200" b="1" spc="-33">
                <a:solidFill>
                  <a:srgbClr val="F15B5B"/>
                </a:solidFill>
                <a:latin typeface="Tisa Pro"/>
                <a:cs typeface="Tisa Pro"/>
              </a:rPr>
              <a:t> </a:t>
            </a:r>
            <a:r>
              <a:rPr lang="en-US" sz="1200">
                <a:solidFill>
                  <a:srgbClr val="58595B"/>
                </a:solidFill>
                <a:latin typeface="Tisa Pro Light"/>
                <a:cs typeface="Tisa Pro Light"/>
              </a:rPr>
              <a:t>Our</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brand</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messaging</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style</a:t>
            </a:r>
            <a:r>
              <a:rPr lang="en-US" sz="1200" spc="-17">
                <a:solidFill>
                  <a:srgbClr val="58595B"/>
                </a:solidFill>
                <a:latin typeface="Tisa Pro Light"/>
                <a:cs typeface="Tisa Pro Light"/>
              </a:rPr>
              <a:t> conveys</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essence </a:t>
            </a:r>
            <a:r>
              <a:rPr lang="en-US" sz="1200" spc="-17">
                <a:solidFill>
                  <a:srgbClr val="58595B"/>
                </a:solidFill>
                <a:latin typeface="Tisa Pro Light"/>
                <a:cs typeface="Tisa Pro Light"/>
              </a:rPr>
              <a:t>of </a:t>
            </a:r>
            <a:r>
              <a:rPr lang="en-US" sz="1200" spc="-8">
                <a:solidFill>
                  <a:srgbClr val="58595B"/>
                </a:solidFill>
                <a:latin typeface="Tisa Pro Light"/>
                <a:cs typeface="Tisa Pro Light"/>
              </a:rPr>
              <a:t>the</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HBA</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brand</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personality</a:t>
            </a:r>
            <a:r>
              <a:rPr lang="en-US" sz="1200" spc="-12">
                <a:solidFill>
                  <a:srgbClr val="58595B"/>
                </a:solidFill>
                <a:latin typeface="Tisa Pro Light"/>
                <a:cs typeface="Tisa Pro Light"/>
              </a:rPr>
              <a:t> </a:t>
            </a:r>
            <a:r>
              <a:rPr lang="en-US" sz="1200">
                <a:solidFill>
                  <a:srgbClr val="58595B"/>
                </a:solidFill>
                <a:latin typeface="Tisa Pro Light"/>
                <a:cs typeface="Tisa Pro Light"/>
              </a:rPr>
              <a:t>and</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organizational</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vision.</a:t>
            </a:r>
            <a:endParaRPr lang="en-US" sz="1200">
              <a:latin typeface="Tisa Pro Light"/>
              <a:cs typeface="Tisa Pro Light"/>
            </a:endParaRPr>
          </a:p>
          <a:p>
            <a:pPr marL="22753" marR="4233" indent="-3175">
              <a:lnSpc>
                <a:spcPct val="125000"/>
              </a:lnSpc>
              <a:spcBef>
                <a:spcPts val="375"/>
              </a:spcBef>
            </a:pPr>
            <a:r>
              <a:rPr lang="en-US" sz="1200" b="1" spc="-25">
                <a:solidFill>
                  <a:srgbClr val="F15B5B"/>
                </a:solidFill>
                <a:latin typeface="Tisa Pro"/>
                <a:cs typeface="Tisa Pro"/>
              </a:rPr>
              <a:t>Color</a:t>
            </a:r>
            <a:r>
              <a:rPr lang="en-US" sz="1200" b="1" spc="-17">
                <a:solidFill>
                  <a:srgbClr val="F15B5B"/>
                </a:solidFill>
                <a:latin typeface="Tisa Pro"/>
                <a:cs typeface="Tisa Pro"/>
              </a:rPr>
              <a:t> </a:t>
            </a:r>
            <a:r>
              <a:rPr lang="en-US" sz="1200" b="1" spc="-8">
                <a:solidFill>
                  <a:srgbClr val="F15B5B"/>
                </a:solidFill>
                <a:latin typeface="Tisa Pro"/>
                <a:cs typeface="Tisa Pro"/>
              </a:rPr>
              <a:t>and</a:t>
            </a:r>
            <a:r>
              <a:rPr lang="en-US" sz="1200" b="1" spc="-17">
                <a:solidFill>
                  <a:srgbClr val="F15B5B"/>
                </a:solidFill>
                <a:latin typeface="Tisa Pro"/>
                <a:cs typeface="Tisa Pro"/>
              </a:rPr>
              <a:t> </a:t>
            </a:r>
            <a:r>
              <a:rPr lang="en-US" sz="1200" b="1" spc="-8">
                <a:solidFill>
                  <a:srgbClr val="F15B5B"/>
                </a:solidFill>
                <a:latin typeface="Tisa Pro"/>
                <a:cs typeface="Tisa Pro"/>
              </a:rPr>
              <a:t>Gradient</a:t>
            </a:r>
            <a:r>
              <a:rPr lang="en-US" sz="1200" b="1" spc="-17">
                <a:solidFill>
                  <a:srgbClr val="F15B5B"/>
                </a:solidFill>
                <a:latin typeface="Tisa Pro"/>
                <a:cs typeface="Tisa Pro"/>
              </a:rPr>
              <a:t> Overlays.</a:t>
            </a:r>
            <a:r>
              <a:rPr lang="en-US" sz="1200" b="1" spc="-37">
                <a:solidFill>
                  <a:srgbClr val="F15B5B"/>
                </a:solidFill>
                <a:latin typeface="Tisa Pro"/>
                <a:cs typeface="Tisa Pro"/>
              </a:rPr>
              <a:t> </a:t>
            </a:r>
            <a:r>
              <a:rPr lang="en-US" sz="1200">
                <a:solidFill>
                  <a:srgbClr val="58595B"/>
                </a:solidFill>
                <a:latin typeface="Tisa Pro Light"/>
                <a:cs typeface="Tisa Pro Light"/>
              </a:rPr>
              <a:t>Our</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brand’s</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approach </a:t>
            </a:r>
            <a:r>
              <a:rPr lang="en-US" sz="1200" spc="-8">
                <a:solidFill>
                  <a:srgbClr val="58595B"/>
                </a:solidFill>
                <a:latin typeface="Tisa Pro Light"/>
                <a:cs typeface="Tisa Pro Light"/>
              </a:rPr>
              <a:t>to</a:t>
            </a:r>
            <a:r>
              <a:rPr lang="en-US" sz="1200" spc="-21">
                <a:solidFill>
                  <a:srgbClr val="58595B"/>
                </a:solidFill>
                <a:latin typeface="Tisa Pro Light"/>
                <a:cs typeface="Tisa Pro Light"/>
              </a:rPr>
              <a:t> color </a:t>
            </a:r>
            <a:r>
              <a:rPr lang="en-US" sz="1200" spc="-8">
                <a:solidFill>
                  <a:srgbClr val="58595B"/>
                </a:solidFill>
                <a:latin typeface="Tisa Pro Light"/>
                <a:cs typeface="Tisa Pro Light"/>
              </a:rPr>
              <a:t>is</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simple</a:t>
            </a:r>
            <a:r>
              <a:rPr lang="en-US" sz="1200" spc="-21">
                <a:solidFill>
                  <a:srgbClr val="58595B"/>
                </a:solidFill>
                <a:latin typeface="Tisa Pro Light"/>
                <a:cs typeface="Tisa Pro Light"/>
              </a:rPr>
              <a:t> and</a:t>
            </a:r>
            <a:r>
              <a:rPr lang="en-US" sz="1200" spc="-8">
                <a:solidFill>
                  <a:srgbClr val="58595B"/>
                </a:solidFill>
                <a:latin typeface="Tisa Pro Light"/>
                <a:cs typeface="Tisa Pro Light"/>
              </a:rPr>
              <a:t> straightforward.</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Bold</a:t>
            </a:r>
            <a:r>
              <a:rPr lang="en-US" sz="1200" spc="-12">
                <a:solidFill>
                  <a:srgbClr val="58595B"/>
                </a:solidFill>
                <a:latin typeface="Tisa Pro Light"/>
                <a:cs typeface="Tisa Pro Light"/>
              </a:rPr>
              <a:t> </a:t>
            </a:r>
            <a:r>
              <a:rPr lang="en-US" sz="1200">
                <a:solidFill>
                  <a:srgbClr val="58595B"/>
                </a:solidFill>
                <a:latin typeface="Tisa Pro Light"/>
                <a:cs typeface="Tisa Pro Light"/>
              </a:rPr>
              <a:t>and</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consistent</a:t>
            </a:r>
            <a:r>
              <a:rPr lang="en-US" sz="1200" spc="-8">
                <a:solidFill>
                  <a:srgbClr val="58595B"/>
                </a:solidFill>
                <a:latin typeface="Tisa Pro Light"/>
                <a:cs typeface="Tisa Pro Light"/>
              </a:rPr>
              <a:t> use</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of</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our </a:t>
            </a:r>
            <a:r>
              <a:rPr lang="en-US" sz="1200" spc="-21">
                <a:solidFill>
                  <a:srgbClr val="58595B"/>
                </a:solidFill>
                <a:latin typeface="Tisa Pro Light"/>
                <a:cs typeface="Tisa Pro Light"/>
              </a:rPr>
              <a:t>color</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palette</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strengthens</a:t>
            </a:r>
            <a:r>
              <a:rPr lang="en-US" sz="1200" spc="417">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brand,</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especially</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when</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combined </a:t>
            </a:r>
            <a:r>
              <a:rPr lang="en-US" sz="1200">
                <a:solidFill>
                  <a:srgbClr val="58595B"/>
                </a:solidFill>
                <a:latin typeface="Tisa Pro Light"/>
                <a:cs typeface="Tisa Pro Light"/>
              </a:rPr>
              <a:t>with</a:t>
            </a:r>
            <a:r>
              <a:rPr lang="en-US" sz="1200" spc="-12">
                <a:solidFill>
                  <a:srgbClr val="58595B"/>
                </a:solidFill>
                <a:latin typeface="Tisa Pro Light"/>
                <a:cs typeface="Tisa Pro Light"/>
              </a:rPr>
              <a:t> </a:t>
            </a:r>
            <a:r>
              <a:rPr lang="en-US" sz="1200" spc="-17">
                <a:solidFill>
                  <a:srgbClr val="58595B"/>
                </a:solidFill>
                <a:latin typeface="Tisa Pro Light"/>
                <a:cs typeface="Tisa Pro Light"/>
              </a:rPr>
              <a:t>bold,</a:t>
            </a:r>
            <a:r>
              <a:rPr lang="en-US" sz="1200" spc="-12">
                <a:solidFill>
                  <a:srgbClr val="58595B"/>
                </a:solidFill>
                <a:latin typeface="Tisa Pro Light"/>
                <a:cs typeface="Tisa Pro Light"/>
              </a:rPr>
              <a:t> </a:t>
            </a:r>
            <a:r>
              <a:rPr lang="en-US" sz="1200">
                <a:solidFill>
                  <a:srgbClr val="58595B"/>
                </a:solidFill>
                <a:latin typeface="Tisa Pro Light"/>
                <a:cs typeface="Tisa Pro Light"/>
              </a:rPr>
              <a:t>high</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contrast</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photography..</a:t>
            </a:r>
            <a:endParaRPr lang="en-US" sz="1200">
              <a:latin typeface="Tisa Pro Light"/>
              <a:cs typeface="Tisa Pro Light"/>
            </a:endParaRPr>
          </a:p>
          <a:p>
            <a:pPr marL="21694" marR="23282" indent="-5821">
              <a:lnSpc>
                <a:spcPct val="125000"/>
              </a:lnSpc>
              <a:spcBef>
                <a:spcPts val="375"/>
              </a:spcBef>
            </a:pPr>
            <a:r>
              <a:rPr lang="en-US" sz="1200" b="1" spc="-29">
                <a:solidFill>
                  <a:srgbClr val="F15B5B"/>
                </a:solidFill>
                <a:latin typeface="Tisa Pro"/>
                <a:cs typeface="Tisa Pro"/>
              </a:rPr>
              <a:t>Typography.</a:t>
            </a:r>
            <a:r>
              <a:rPr lang="en-US" sz="1200" b="1" spc="-37">
                <a:solidFill>
                  <a:srgbClr val="F15B5B"/>
                </a:solidFill>
                <a:latin typeface="Tisa Pro"/>
                <a:cs typeface="Tisa Pro"/>
              </a:rPr>
              <a:t> </a:t>
            </a:r>
            <a:r>
              <a:rPr lang="en-US" sz="1200" spc="-8">
                <a:solidFill>
                  <a:srgbClr val="58595B"/>
                </a:solidFill>
                <a:latin typeface="Tisa Pro Light"/>
                <a:cs typeface="Tisa Pro Light"/>
              </a:rPr>
              <a:t>Tisa</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Pro</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is</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21">
                <a:solidFill>
                  <a:srgbClr val="58595B"/>
                </a:solidFill>
                <a:latin typeface="Tisa Pro Light"/>
                <a:cs typeface="Tisa Pro Light"/>
              </a:rPr>
              <a:t> </a:t>
            </a:r>
            <a:r>
              <a:rPr lang="en-US" sz="1200">
                <a:solidFill>
                  <a:srgbClr val="58595B"/>
                </a:solidFill>
                <a:latin typeface="Tisa Pro Light"/>
                <a:cs typeface="Tisa Pro Light"/>
              </a:rPr>
              <a:t>primary</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brand</a:t>
            </a:r>
            <a:r>
              <a:rPr lang="en-US" sz="1200" spc="-21">
                <a:solidFill>
                  <a:srgbClr val="58595B"/>
                </a:solidFill>
                <a:latin typeface="Tisa Pro Light"/>
                <a:cs typeface="Tisa Pro Light"/>
              </a:rPr>
              <a:t> </a:t>
            </a:r>
            <a:r>
              <a:rPr lang="en-US" sz="1200">
                <a:solidFill>
                  <a:srgbClr val="58595B"/>
                </a:solidFill>
                <a:latin typeface="Tisa Pro Light"/>
                <a:cs typeface="Tisa Pro Light"/>
              </a:rPr>
              <a:t>typeface</a:t>
            </a:r>
            <a:r>
              <a:rPr lang="en-US" sz="1200" spc="-17">
                <a:solidFill>
                  <a:srgbClr val="58595B"/>
                </a:solidFill>
                <a:latin typeface="Tisa Pro Light"/>
                <a:cs typeface="Tisa Pro Light"/>
              </a:rPr>
              <a:t> </a:t>
            </a:r>
            <a:r>
              <a:rPr lang="en-US" sz="1200" spc="-21">
                <a:solidFill>
                  <a:srgbClr val="58595B"/>
                </a:solidFill>
                <a:latin typeface="Tisa Pro Light"/>
                <a:cs typeface="Tisa Pro Light"/>
              </a:rPr>
              <a:t>for </a:t>
            </a:r>
            <a:r>
              <a:rPr lang="en-US" sz="1200" spc="-8">
                <a:solidFill>
                  <a:srgbClr val="58595B"/>
                </a:solidFill>
                <a:latin typeface="Tisa Pro Light"/>
                <a:cs typeface="Tisa Pro Light"/>
              </a:rPr>
              <a:t>headlines,</a:t>
            </a:r>
            <a:r>
              <a:rPr lang="en-US" sz="1200" spc="-21">
                <a:solidFill>
                  <a:srgbClr val="58595B"/>
                </a:solidFill>
                <a:latin typeface="Tisa Pro Light"/>
                <a:cs typeface="Tisa Pro Light"/>
              </a:rPr>
              <a:t> </a:t>
            </a:r>
            <a:r>
              <a:rPr lang="en-US" sz="1200">
                <a:solidFill>
                  <a:srgbClr val="58595B"/>
                </a:solidFill>
                <a:latin typeface="Tisa Pro Light"/>
                <a:cs typeface="Tisa Pro Light"/>
              </a:rPr>
              <a:t>with</a:t>
            </a:r>
            <a:r>
              <a:rPr lang="en-US" sz="1200" spc="-17">
                <a:solidFill>
                  <a:srgbClr val="58595B"/>
                </a:solidFill>
                <a:latin typeface="Tisa Pro Light"/>
                <a:cs typeface="Tisa Pro Light"/>
              </a:rPr>
              <a:t> </a:t>
            </a:r>
            <a:r>
              <a:rPr lang="en-US" sz="1200" spc="-21">
                <a:solidFill>
                  <a:srgbClr val="58595B"/>
                </a:solidFill>
                <a:latin typeface="Tisa Pro Light"/>
                <a:cs typeface="Tisa Pro Light"/>
              </a:rPr>
              <a:t>Din</a:t>
            </a:r>
            <a:r>
              <a:rPr lang="en-US" sz="1200" spc="-8">
                <a:solidFill>
                  <a:srgbClr val="58595B"/>
                </a:solidFill>
                <a:latin typeface="Tisa Pro Light"/>
                <a:cs typeface="Tisa Pro Light"/>
              </a:rPr>
              <a:t> used</a:t>
            </a:r>
            <a:r>
              <a:rPr lang="en-US" sz="1200" spc="-21">
                <a:solidFill>
                  <a:srgbClr val="58595B"/>
                </a:solidFill>
                <a:latin typeface="Tisa Pro Light"/>
                <a:cs typeface="Tisa Pro Light"/>
              </a:rPr>
              <a:t> </a:t>
            </a:r>
            <a:r>
              <a:rPr lang="en-US" sz="1200">
                <a:solidFill>
                  <a:srgbClr val="58595B"/>
                </a:solidFill>
                <a:latin typeface="Tisa Pro Light"/>
                <a:cs typeface="Tisa Pro Light"/>
              </a:rPr>
              <a:t>in</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body</a:t>
            </a:r>
            <a:r>
              <a:rPr lang="en-US" sz="1200" spc="-17">
                <a:solidFill>
                  <a:srgbClr val="58595B"/>
                </a:solidFill>
                <a:latin typeface="Tisa Pro Light"/>
                <a:cs typeface="Tisa Pro Light"/>
              </a:rPr>
              <a:t> </a:t>
            </a:r>
            <a:r>
              <a:rPr lang="en-US" sz="1200" spc="-29">
                <a:solidFill>
                  <a:srgbClr val="58595B"/>
                </a:solidFill>
                <a:latin typeface="Tisa Pro Light"/>
                <a:cs typeface="Tisa Pro Light"/>
              </a:rPr>
              <a:t>copy.</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These</a:t>
            </a:r>
            <a:r>
              <a:rPr lang="en-US" sz="1200" spc="-17">
                <a:solidFill>
                  <a:srgbClr val="58595B"/>
                </a:solidFill>
                <a:latin typeface="Tisa Pro Light"/>
                <a:cs typeface="Tisa Pro Light"/>
              </a:rPr>
              <a:t> fonts</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are</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used</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across</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most </a:t>
            </a:r>
            <a:r>
              <a:rPr lang="en-US" sz="1200" spc="-8">
                <a:solidFill>
                  <a:srgbClr val="58595B"/>
                </a:solidFill>
                <a:latin typeface="Tisa Pro Light"/>
                <a:cs typeface="Tisa Pro Light"/>
              </a:rPr>
              <a:t>formal</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applications.</a:t>
            </a:r>
            <a:endParaRPr lang="en-US" sz="1200">
              <a:latin typeface="Tisa Pro Light"/>
              <a:cs typeface="Tisa Pro Light"/>
            </a:endParaRPr>
          </a:p>
          <a:p>
            <a:pPr marL="21166" marR="97892" indent="-1587">
              <a:lnSpc>
                <a:spcPct val="125000"/>
              </a:lnSpc>
              <a:spcBef>
                <a:spcPts val="375"/>
              </a:spcBef>
            </a:pPr>
            <a:r>
              <a:rPr lang="en-US" sz="1200" b="1" spc="-25">
                <a:solidFill>
                  <a:srgbClr val="F15B5B"/>
                </a:solidFill>
                <a:latin typeface="Tisa Pro"/>
                <a:cs typeface="Tisa Pro"/>
              </a:rPr>
              <a:t>Photography.</a:t>
            </a:r>
            <a:r>
              <a:rPr lang="en-US" sz="1200" b="1" spc="-17">
                <a:solidFill>
                  <a:srgbClr val="F15B5B"/>
                </a:solidFill>
                <a:latin typeface="Tisa Pro"/>
                <a:cs typeface="Tisa Pro"/>
              </a:rPr>
              <a:t> </a:t>
            </a:r>
            <a:r>
              <a:rPr lang="en-US" sz="1200" spc="-8">
                <a:solidFill>
                  <a:srgbClr val="58595B"/>
                </a:solidFill>
                <a:latin typeface="Tisa Pro Light"/>
                <a:cs typeface="Tisa Pro Light"/>
              </a:rPr>
              <a:t>High-contrast</a:t>
            </a:r>
            <a:r>
              <a:rPr lang="en-US" sz="1200">
                <a:solidFill>
                  <a:srgbClr val="58595B"/>
                </a:solidFill>
                <a:latin typeface="Tisa Pro Light"/>
                <a:cs typeface="Tisa Pro Light"/>
              </a:rPr>
              <a:t> </a:t>
            </a:r>
            <a:r>
              <a:rPr lang="en-US" sz="1200" b="1" spc="-8">
                <a:solidFill>
                  <a:srgbClr val="58595B"/>
                </a:solidFill>
                <a:latin typeface="Tisa Pro"/>
                <a:cs typeface="Tisa Pro"/>
              </a:rPr>
              <a:t>portrait</a:t>
            </a:r>
            <a:r>
              <a:rPr lang="en-US" sz="1200" b="1" spc="8">
                <a:solidFill>
                  <a:srgbClr val="58595B"/>
                </a:solidFill>
                <a:latin typeface="Tisa Pro"/>
                <a:cs typeface="Tisa Pro"/>
              </a:rPr>
              <a:t> </a:t>
            </a:r>
            <a:r>
              <a:rPr lang="en-US" sz="1200" b="1" spc="-21">
                <a:solidFill>
                  <a:srgbClr val="58595B"/>
                </a:solidFill>
                <a:latin typeface="Tisa Pro"/>
                <a:cs typeface="Tisa Pro"/>
              </a:rPr>
              <a:t>photography</a:t>
            </a:r>
            <a:r>
              <a:rPr lang="en-US" sz="1200" b="1" spc="-12">
                <a:solidFill>
                  <a:srgbClr val="58595B"/>
                </a:solidFill>
                <a:latin typeface="Tisa Pro"/>
                <a:cs typeface="Tisa Pro"/>
              </a:rPr>
              <a:t> </a:t>
            </a:r>
            <a:r>
              <a:rPr lang="en-US" sz="1200" spc="-17">
                <a:solidFill>
                  <a:srgbClr val="58595B"/>
                </a:solidFill>
                <a:latin typeface="Tisa Pro Light"/>
                <a:cs typeface="Tisa Pro Light"/>
              </a:rPr>
              <a:t>offers</a:t>
            </a:r>
            <a:r>
              <a:rPr lang="en-US" sz="1200">
                <a:solidFill>
                  <a:srgbClr val="58595B"/>
                </a:solidFill>
                <a:latin typeface="Tisa Pro Light"/>
                <a:cs typeface="Tisa Pro Light"/>
              </a:rPr>
              <a:t> </a:t>
            </a:r>
            <a:r>
              <a:rPr lang="en-US" sz="1200" spc="-8">
                <a:solidFill>
                  <a:srgbClr val="58595B"/>
                </a:solidFill>
                <a:latin typeface="Tisa Pro Light"/>
                <a:cs typeface="Tisa Pro Light"/>
              </a:rPr>
              <a:t>a</a:t>
            </a:r>
            <a:r>
              <a:rPr lang="en-US" sz="1200">
                <a:solidFill>
                  <a:srgbClr val="58595B"/>
                </a:solidFill>
                <a:latin typeface="Tisa Pro Light"/>
                <a:cs typeface="Tisa Pro Light"/>
              </a:rPr>
              <a:t> </a:t>
            </a:r>
            <a:r>
              <a:rPr lang="en-US" sz="1200" spc="-8">
                <a:solidFill>
                  <a:srgbClr val="58595B"/>
                </a:solidFill>
                <a:latin typeface="Tisa Pro Light"/>
                <a:cs typeface="Tisa Pro Light"/>
              </a:rPr>
              <a:t>uniquely </a:t>
            </a:r>
            <a:r>
              <a:rPr lang="en-US" sz="1200">
                <a:solidFill>
                  <a:srgbClr val="58595B"/>
                </a:solidFill>
                <a:latin typeface="Tisa Pro Light"/>
                <a:cs typeface="Tisa Pro Light"/>
              </a:rPr>
              <a:t>human</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focus,</a:t>
            </a:r>
            <a:r>
              <a:rPr lang="en-US" sz="1200" spc="-17">
                <a:solidFill>
                  <a:srgbClr val="58595B"/>
                </a:solidFill>
                <a:latin typeface="Tisa Pro Light"/>
                <a:cs typeface="Tisa Pro Light"/>
              </a:rPr>
              <a:t> </a:t>
            </a:r>
            <a:r>
              <a:rPr lang="en-US" sz="1200">
                <a:solidFill>
                  <a:srgbClr val="58595B"/>
                </a:solidFill>
                <a:latin typeface="Tisa Pro Light"/>
                <a:cs typeface="Tisa Pro Light"/>
              </a:rPr>
              <a:t>with</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a</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differentiating</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perspective</a:t>
            </a:r>
            <a:r>
              <a:rPr lang="en-US" sz="1200" spc="-17">
                <a:solidFill>
                  <a:srgbClr val="58595B"/>
                </a:solidFill>
                <a:latin typeface="Tisa Pro Light"/>
                <a:cs typeface="Tisa Pro Light"/>
              </a:rPr>
              <a:t> on</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imagery;</a:t>
            </a:r>
            <a:r>
              <a:rPr lang="en-US" sz="1200" spc="-17">
                <a:solidFill>
                  <a:srgbClr val="58595B"/>
                </a:solidFill>
                <a:latin typeface="Tisa Pro Light"/>
                <a:cs typeface="Tisa Pro Light"/>
              </a:rPr>
              <a:t> </a:t>
            </a:r>
            <a:r>
              <a:rPr lang="en-US" sz="1200" spc="-21">
                <a:solidFill>
                  <a:srgbClr val="58595B"/>
                </a:solidFill>
                <a:latin typeface="Tisa Pro Light"/>
                <a:cs typeface="Tisa Pro Light"/>
              </a:rPr>
              <a:t>one </a:t>
            </a:r>
            <a:r>
              <a:rPr lang="en-US" sz="1200">
                <a:solidFill>
                  <a:srgbClr val="58595B"/>
                </a:solidFill>
                <a:latin typeface="Tisa Pro Light"/>
                <a:cs typeface="Tisa Pro Light"/>
              </a:rPr>
              <a:t>that</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feels hopeful</a:t>
            </a:r>
            <a:r>
              <a:rPr lang="en-US" sz="1200" spc="12">
                <a:solidFill>
                  <a:srgbClr val="58595B"/>
                </a:solidFill>
                <a:latin typeface="Tisa Pro Light"/>
                <a:cs typeface="Tisa Pro Light"/>
              </a:rPr>
              <a:t> </a:t>
            </a:r>
            <a:r>
              <a:rPr lang="en-US" sz="1200">
                <a:solidFill>
                  <a:srgbClr val="58595B"/>
                </a:solidFill>
                <a:latin typeface="Tisa Pro Light"/>
                <a:cs typeface="Tisa Pro Light"/>
              </a:rPr>
              <a:t>and</a:t>
            </a:r>
            <a:r>
              <a:rPr lang="en-US" sz="1200" spc="17">
                <a:solidFill>
                  <a:srgbClr val="58595B"/>
                </a:solidFill>
                <a:latin typeface="Tisa Pro Light"/>
                <a:cs typeface="Tisa Pro Light"/>
              </a:rPr>
              <a:t> </a:t>
            </a:r>
            <a:r>
              <a:rPr lang="en-US" sz="1200" spc="-17">
                <a:solidFill>
                  <a:srgbClr val="58595B"/>
                </a:solidFill>
                <a:latin typeface="Tisa Pro Light"/>
                <a:cs typeface="Tisa Pro Light"/>
              </a:rPr>
              <a:t>forward-</a:t>
            </a:r>
            <a:r>
              <a:rPr lang="en-US" sz="1200" spc="-8">
                <a:solidFill>
                  <a:srgbClr val="58595B"/>
                </a:solidFill>
                <a:latin typeface="Tisa Pro Light"/>
                <a:cs typeface="Tisa Pro Light"/>
              </a:rPr>
              <a:t>looking.</a:t>
            </a:r>
            <a:endParaRPr lang="en-US" sz="1200">
              <a:latin typeface="Tisa Pro Light"/>
              <a:cs typeface="Tisa Pro Light"/>
            </a:endParaRPr>
          </a:p>
          <a:p>
            <a:pPr marL="21694" marR="134403" indent="-2117">
              <a:lnSpc>
                <a:spcPct val="125000"/>
              </a:lnSpc>
              <a:spcBef>
                <a:spcPts val="375"/>
              </a:spcBef>
            </a:pPr>
            <a:r>
              <a:rPr lang="en-US" sz="1200" b="1" spc="-8">
                <a:solidFill>
                  <a:srgbClr val="58595B"/>
                </a:solidFill>
                <a:latin typeface="Tisa Pro"/>
                <a:cs typeface="Tisa Pro"/>
              </a:rPr>
              <a:t>Environmental</a:t>
            </a:r>
            <a:r>
              <a:rPr lang="en-US" sz="1200" b="1" spc="-12">
                <a:solidFill>
                  <a:srgbClr val="58595B"/>
                </a:solidFill>
                <a:latin typeface="Tisa Pro"/>
                <a:cs typeface="Tisa Pro"/>
              </a:rPr>
              <a:t> </a:t>
            </a:r>
            <a:r>
              <a:rPr lang="en-US" sz="1200" b="1" spc="-21">
                <a:solidFill>
                  <a:srgbClr val="58595B"/>
                </a:solidFill>
                <a:latin typeface="Tisa Pro"/>
                <a:cs typeface="Tisa Pro"/>
              </a:rPr>
              <a:t>photography</a:t>
            </a:r>
            <a:r>
              <a:rPr lang="en-US" sz="1200" b="1" spc="-12">
                <a:solidFill>
                  <a:srgbClr val="58595B"/>
                </a:solidFill>
                <a:latin typeface="Tisa Pro"/>
                <a:cs typeface="Tisa Pro"/>
              </a:rPr>
              <a:t> </a:t>
            </a:r>
            <a:r>
              <a:rPr lang="en-US" sz="1200" spc="-8">
                <a:solidFill>
                  <a:srgbClr val="58595B"/>
                </a:solidFill>
                <a:latin typeface="Tisa Pro Light"/>
                <a:cs typeface="Tisa Pro Light"/>
              </a:rPr>
              <a:t>allows</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us</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to</a:t>
            </a:r>
            <a:r>
              <a:rPr lang="en-US" sz="1200" spc="-17">
                <a:solidFill>
                  <a:srgbClr val="58595B"/>
                </a:solidFill>
                <a:latin typeface="Tisa Pro Light"/>
                <a:cs typeface="Tisa Pro Light"/>
              </a:rPr>
              <a:t> convey</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the</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diversity</a:t>
            </a:r>
            <a:r>
              <a:rPr lang="en-US" sz="1200" spc="-17">
                <a:solidFill>
                  <a:srgbClr val="58595B"/>
                </a:solidFill>
                <a:latin typeface="Tisa Pro Light"/>
                <a:cs typeface="Tisa Pro Light"/>
              </a:rPr>
              <a:t> of</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HBA’s global</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membership</a:t>
            </a:r>
            <a:r>
              <a:rPr lang="en-US" sz="1200" spc="-12">
                <a:solidFill>
                  <a:srgbClr val="58595B"/>
                </a:solidFill>
                <a:latin typeface="Tisa Pro Light"/>
                <a:cs typeface="Tisa Pro Light"/>
              </a:rPr>
              <a:t> </a:t>
            </a:r>
            <a:r>
              <a:rPr lang="en-US" sz="1200">
                <a:solidFill>
                  <a:srgbClr val="58595B"/>
                </a:solidFill>
                <a:latin typeface="Tisa Pro Light"/>
                <a:cs typeface="Tisa Pro Light"/>
              </a:rPr>
              <a:t>in</a:t>
            </a:r>
            <a:r>
              <a:rPr lang="en-US" sz="1200" spc="-12">
                <a:solidFill>
                  <a:srgbClr val="58595B"/>
                </a:solidFill>
                <a:latin typeface="Tisa Pro Light"/>
                <a:cs typeface="Tisa Pro Light"/>
              </a:rPr>
              <a:t> </a:t>
            </a:r>
            <a:r>
              <a:rPr lang="en-US" sz="1200" spc="-8">
                <a:solidFill>
                  <a:srgbClr val="58595B"/>
                </a:solidFill>
                <a:latin typeface="Tisa Pro Light"/>
                <a:cs typeface="Tisa Pro Light"/>
              </a:rPr>
              <a:t>either </a:t>
            </a:r>
            <a:r>
              <a:rPr lang="en-US" sz="1200">
                <a:solidFill>
                  <a:srgbClr val="58595B"/>
                </a:solidFill>
                <a:latin typeface="Tisa Pro Light"/>
                <a:cs typeface="Tisa Pro Light"/>
              </a:rPr>
              <a:t>full-</a:t>
            </a:r>
            <a:r>
              <a:rPr lang="en-US" sz="1200" spc="-21">
                <a:solidFill>
                  <a:srgbClr val="58595B"/>
                </a:solidFill>
                <a:latin typeface="Tisa Pro Light"/>
                <a:cs typeface="Tisa Pro Light"/>
              </a:rPr>
              <a:t>color</a:t>
            </a:r>
            <a:r>
              <a:rPr lang="en-US" sz="1200" spc="-12">
                <a:solidFill>
                  <a:srgbClr val="58595B"/>
                </a:solidFill>
                <a:latin typeface="Tisa Pro Light"/>
                <a:cs typeface="Tisa Pro Light"/>
              </a:rPr>
              <a:t> </a:t>
            </a:r>
            <a:r>
              <a:rPr lang="en-US" sz="1200" spc="-21">
                <a:solidFill>
                  <a:srgbClr val="58595B"/>
                </a:solidFill>
                <a:latin typeface="Tisa Pro Light"/>
                <a:cs typeface="Tisa Pro Light"/>
              </a:rPr>
              <a:t>or</a:t>
            </a:r>
            <a:r>
              <a:rPr lang="en-US" sz="1200" spc="-12">
                <a:solidFill>
                  <a:srgbClr val="58595B"/>
                </a:solidFill>
                <a:latin typeface="Tisa Pro Light"/>
                <a:cs typeface="Tisa Pro Light"/>
              </a:rPr>
              <a:t> </a:t>
            </a:r>
            <a:r>
              <a:rPr lang="en-US" sz="1200" spc="-25">
                <a:solidFill>
                  <a:srgbClr val="58595B"/>
                </a:solidFill>
                <a:latin typeface="Tisa Pro Light"/>
                <a:cs typeface="Tisa Pro Light"/>
              </a:rPr>
              <a:t>black-</a:t>
            </a:r>
            <a:r>
              <a:rPr lang="en-US" sz="1200" spc="-17">
                <a:solidFill>
                  <a:srgbClr val="58595B"/>
                </a:solidFill>
                <a:latin typeface="Tisa Pro Light"/>
                <a:cs typeface="Tisa Pro Light"/>
              </a:rPr>
              <a:t>and-</a:t>
            </a:r>
            <a:r>
              <a:rPr lang="en-US" sz="1200" spc="-8">
                <a:solidFill>
                  <a:srgbClr val="58595B"/>
                </a:solidFill>
                <a:latin typeface="Tisa Pro Light"/>
                <a:cs typeface="Tisa Pro Light"/>
              </a:rPr>
              <a:t>white.</a:t>
            </a:r>
            <a:endParaRPr lang="en-US" sz="1200">
              <a:latin typeface="Tisa Pro Light"/>
              <a:cs typeface="Tisa Pro Light"/>
            </a:endParaRPr>
          </a:p>
          <a:p>
            <a:pPr marL="23282" marR="215891" indent="-13229">
              <a:lnSpc>
                <a:spcPct val="125000"/>
              </a:lnSpc>
              <a:spcBef>
                <a:spcPts val="375"/>
              </a:spcBef>
            </a:pPr>
            <a:r>
              <a:rPr lang="en-US" sz="1200" b="1" spc="-17">
                <a:solidFill>
                  <a:srgbClr val="58595B"/>
                </a:solidFill>
                <a:latin typeface="Tisa Pro"/>
                <a:cs typeface="Tisa Pro"/>
              </a:rPr>
              <a:t>Atmospheric </a:t>
            </a:r>
            <a:r>
              <a:rPr lang="en-US" sz="1200" b="1" spc="-21">
                <a:solidFill>
                  <a:srgbClr val="58595B"/>
                </a:solidFill>
                <a:latin typeface="Tisa Pro"/>
                <a:cs typeface="Tisa Pro"/>
              </a:rPr>
              <a:t>photography</a:t>
            </a:r>
            <a:r>
              <a:rPr lang="en-US" sz="1200" b="1" spc="-17">
                <a:solidFill>
                  <a:srgbClr val="58595B"/>
                </a:solidFill>
                <a:latin typeface="Tisa Pro"/>
                <a:cs typeface="Tisa Pro"/>
              </a:rPr>
              <a:t> </a:t>
            </a:r>
            <a:r>
              <a:rPr lang="en-US" sz="1200" spc="-8">
                <a:solidFill>
                  <a:srgbClr val="58595B"/>
                </a:solidFill>
                <a:latin typeface="Tisa Pro Light"/>
                <a:cs typeface="Tisa Pro Light"/>
              </a:rPr>
              <a:t>allows</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us</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to</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use</a:t>
            </a:r>
            <a:r>
              <a:rPr lang="en-US" sz="1200" spc="-17">
                <a:solidFill>
                  <a:srgbClr val="58595B"/>
                </a:solidFill>
                <a:latin typeface="Tisa Pro Light"/>
                <a:cs typeface="Tisa Pro Light"/>
              </a:rPr>
              <a:t> </a:t>
            </a:r>
            <a:r>
              <a:rPr lang="en-US" sz="1200">
                <a:solidFill>
                  <a:srgbClr val="58595B"/>
                </a:solidFill>
                <a:latin typeface="Tisa Pro Light"/>
                <a:cs typeface="Tisa Pro Light"/>
              </a:rPr>
              <a:t>imagery</a:t>
            </a:r>
            <a:r>
              <a:rPr lang="en-US" sz="1200" spc="-21">
                <a:solidFill>
                  <a:srgbClr val="58595B"/>
                </a:solidFill>
                <a:latin typeface="Tisa Pro Light"/>
                <a:cs typeface="Tisa Pro Light"/>
              </a:rPr>
              <a:t> </a:t>
            </a:r>
            <a:r>
              <a:rPr lang="en-US" sz="1200">
                <a:solidFill>
                  <a:srgbClr val="58595B"/>
                </a:solidFill>
                <a:latin typeface="Tisa Pro Light"/>
                <a:cs typeface="Tisa Pro Light"/>
              </a:rPr>
              <a:t>that</a:t>
            </a:r>
            <a:r>
              <a:rPr lang="en-US" sz="1200" spc="-17">
                <a:solidFill>
                  <a:srgbClr val="58595B"/>
                </a:solidFill>
                <a:latin typeface="Tisa Pro Light"/>
                <a:cs typeface="Tisa Pro Light"/>
              </a:rPr>
              <a:t> </a:t>
            </a:r>
            <a:r>
              <a:rPr lang="en-US" sz="1200" spc="-8">
                <a:solidFill>
                  <a:srgbClr val="58595B"/>
                </a:solidFill>
                <a:latin typeface="Tisa Pro Light"/>
                <a:cs typeface="Tisa Pro Light"/>
              </a:rPr>
              <a:t>supports</a:t>
            </a:r>
            <a:r>
              <a:rPr lang="en-US" sz="1200" spc="-21">
                <a:solidFill>
                  <a:srgbClr val="58595B"/>
                </a:solidFill>
                <a:latin typeface="Tisa Pro Light"/>
                <a:cs typeface="Tisa Pro Light"/>
              </a:rPr>
              <a:t> the</a:t>
            </a:r>
            <a:r>
              <a:rPr lang="en-US" sz="1200" spc="417">
                <a:solidFill>
                  <a:srgbClr val="58595B"/>
                </a:solidFill>
                <a:latin typeface="Tisa Pro Light"/>
                <a:cs typeface="Tisa Pro Light"/>
              </a:rPr>
              <a:t> </a:t>
            </a:r>
            <a:r>
              <a:rPr lang="en-US" sz="1200" spc="-17">
                <a:solidFill>
                  <a:srgbClr val="58595B"/>
                </a:solidFill>
                <a:latin typeface="Tisa Pro Light"/>
                <a:cs typeface="Tisa Pro Light"/>
              </a:rPr>
              <a:t>subject</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matter</a:t>
            </a:r>
            <a:r>
              <a:rPr lang="en-US" sz="1200" spc="-21">
                <a:solidFill>
                  <a:srgbClr val="58595B"/>
                </a:solidFill>
                <a:latin typeface="Tisa Pro Light"/>
                <a:cs typeface="Tisa Pro Light"/>
              </a:rPr>
              <a:t> </a:t>
            </a:r>
            <a:r>
              <a:rPr lang="en-US" sz="1200">
                <a:solidFill>
                  <a:srgbClr val="58595B"/>
                </a:solidFill>
                <a:latin typeface="Tisa Pro Light"/>
                <a:cs typeface="Tisa Pro Light"/>
              </a:rPr>
              <a:t>and</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allows</a:t>
            </a:r>
            <a:r>
              <a:rPr lang="en-US" sz="1200" spc="-21">
                <a:solidFill>
                  <a:srgbClr val="58595B"/>
                </a:solidFill>
                <a:latin typeface="Tisa Pro Light"/>
                <a:cs typeface="Tisa Pro Light"/>
              </a:rPr>
              <a:t> for</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a</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quick</a:t>
            </a:r>
            <a:r>
              <a:rPr lang="en-US" sz="1200" spc="-25">
                <a:solidFill>
                  <a:srgbClr val="58595B"/>
                </a:solidFill>
                <a:latin typeface="Tisa Pro Light"/>
                <a:cs typeface="Tisa Pro Light"/>
              </a:rPr>
              <a:t> </a:t>
            </a:r>
            <a:r>
              <a:rPr lang="en-US" sz="1200" spc="-17">
                <a:solidFill>
                  <a:srgbClr val="58595B"/>
                </a:solidFill>
                <a:latin typeface="Tisa Pro Light"/>
                <a:cs typeface="Tisa Pro Light"/>
              </a:rPr>
              <a:t>read</a:t>
            </a:r>
            <a:r>
              <a:rPr lang="en-US" sz="1200" spc="-21">
                <a:solidFill>
                  <a:srgbClr val="58595B"/>
                </a:solidFill>
                <a:latin typeface="Tisa Pro Light"/>
                <a:cs typeface="Tisa Pro Light"/>
              </a:rPr>
              <a:t> </a:t>
            </a:r>
            <a:r>
              <a:rPr lang="en-US" sz="1200" spc="-17">
                <a:solidFill>
                  <a:srgbClr val="58595B"/>
                </a:solidFill>
                <a:latin typeface="Tisa Pro Light"/>
                <a:cs typeface="Tisa Pro Light"/>
              </a:rPr>
              <a:t>of</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what</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is</a:t>
            </a:r>
            <a:r>
              <a:rPr lang="en-US" sz="1200" spc="-21">
                <a:solidFill>
                  <a:srgbClr val="58595B"/>
                </a:solidFill>
                <a:latin typeface="Tisa Pro Light"/>
                <a:cs typeface="Tisa Pro Light"/>
              </a:rPr>
              <a:t> </a:t>
            </a:r>
            <a:r>
              <a:rPr lang="en-US" sz="1200" spc="-8">
                <a:solidFill>
                  <a:srgbClr val="58595B"/>
                </a:solidFill>
                <a:latin typeface="Tisa Pro Light"/>
                <a:cs typeface="Tisa Pro Light"/>
              </a:rPr>
              <a:t>being</a:t>
            </a:r>
            <a:r>
              <a:rPr lang="en-US" sz="1200" spc="-25">
                <a:solidFill>
                  <a:srgbClr val="58595B"/>
                </a:solidFill>
                <a:latin typeface="Tisa Pro Light"/>
                <a:cs typeface="Tisa Pro Light"/>
              </a:rPr>
              <a:t> </a:t>
            </a:r>
            <a:r>
              <a:rPr lang="en-US" sz="1200" spc="-8">
                <a:solidFill>
                  <a:srgbClr val="58595B"/>
                </a:solidFill>
                <a:latin typeface="Tisa Pro Light"/>
                <a:cs typeface="Tisa Pro Light"/>
              </a:rPr>
              <a:t>promoted.</a:t>
            </a:r>
            <a:endParaRPr lang="en-US" sz="1200">
              <a:latin typeface="Tisa Pro Light"/>
              <a:cs typeface="Tisa Pro Light"/>
            </a:endParaRPr>
          </a:p>
          <a:p>
            <a:endParaRPr lang="en-US"/>
          </a:p>
        </p:txBody>
      </p:sp>
      <p:sp>
        <p:nvSpPr>
          <p:cNvPr id="4" name="Slide Number Placeholder 3"/>
          <p:cNvSpPr>
            <a:spLocks noGrp="1"/>
          </p:cNvSpPr>
          <p:nvPr>
            <p:ph type="sldNum" sz="quarter" idx="5"/>
          </p:nvPr>
        </p:nvSpPr>
        <p:spPr/>
        <p:txBody>
          <a:bodyPr/>
          <a:lstStyle/>
          <a:p>
            <a:fld id="{E5DDF995-5BEE-4E79-B24F-709715DB2D1C}" type="slidenum">
              <a:rPr lang="en-US" smtClean="0"/>
              <a:t>10</a:t>
            </a:fld>
            <a:endParaRPr lang="en-US"/>
          </a:p>
        </p:txBody>
      </p:sp>
    </p:spTree>
    <p:extLst>
      <p:ext uri="{BB962C8B-B14F-4D97-AF65-F5344CB8AC3E}">
        <p14:creationId xmlns:p14="http://schemas.microsoft.com/office/powerpoint/2010/main" val="132169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20">
                <a:solidFill>
                  <a:srgbClr val="58595B"/>
                </a:solidFill>
                <a:latin typeface="+mj-lt"/>
                <a:cs typeface="Tisa Pro Light"/>
              </a:rPr>
              <a:t>Approved logo</a:t>
            </a:r>
            <a:r>
              <a:rPr lang="en-US" sz="1200" b="0" spc="-15">
                <a:solidFill>
                  <a:srgbClr val="58595B"/>
                </a:solidFill>
                <a:latin typeface="+mj-lt"/>
                <a:cs typeface="Tisa Pro Light"/>
              </a:rPr>
              <a:t> </a:t>
            </a:r>
            <a:r>
              <a:rPr lang="en-US" sz="1200" b="0">
                <a:solidFill>
                  <a:srgbClr val="58595B"/>
                </a:solidFill>
                <a:latin typeface="+mj-lt"/>
                <a:cs typeface="Tisa Pro Light"/>
              </a:rPr>
              <a:t>artwork,</a:t>
            </a:r>
            <a:r>
              <a:rPr lang="en-US" sz="1200" b="0" spc="-15">
                <a:solidFill>
                  <a:srgbClr val="58595B"/>
                </a:solidFill>
                <a:latin typeface="+mj-lt"/>
                <a:cs typeface="Tisa Pro Light"/>
              </a:rPr>
              <a:t> </a:t>
            </a:r>
            <a:r>
              <a:rPr lang="en-US" sz="1200" b="0" spc="-20">
                <a:solidFill>
                  <a:srgbClr val="58595B"/>
                </a:solidFill>
                <a:latin typeface="+mj-lt"/>
                <a:cs typeface="Tisa Pro Light"/>
              </a:rPr>
              <a:t>layout</a:t>
            </a:r>
            <a:r>
              <a:rPr lang="en-US" sz="1200" b="0" spc="-15">
                <a:solidFill>
                  <a:srgbClr val="58595B"/>
                </a:solidFill>
                <a:latin typeface="+mj-lt"/>
                <a:cs typeface="Tisa Pro Light"/>
              </a:rPr>
              <a:t> </a:t>
            </a:r>
            <a:r>
              <a:rPr lang="en-US" sz="1200" b="0" spc="-20">
                <a:solidFill>
                  <a:srgbClr val="58595B"/>
                </a:solidFill>
                <a:latin typeface="+mj-lt"/>
                <a:cs typeface="Tisa Pro Light"/>
              </a:rPr>
              <a:t>templates</a:t>
            </a:r>
            <a:r>
              <a:rPr lang="en-US" sz="1200" b="0" spc="-15">
                <a:solidFill>
                  <a:srgbClr val="58595B"/>
                </a:solidFill>
                <a:latin typeface="+mj-lt"/>
                <a:cs typeface="Tisa Pro Light"/>
              </a:rPr>
              <a:t> </a:t>
            </a:r>
            <a:r>
              <a:rPr lang="en-US" sz="1200" b="0" spc="-25">
                <a:solidFill>
                  <a:srgbClr val="58595B"/>
                </a:solidFill>
                <a:latin typeface="+mj-lt"/>
                <a:cs typeface="Tisa Pro Light"/>
              </a:rPr>
              <a:t>and</a:t>
            </a:r>
            <a:r>
              <a:rPr lang="en-US" sz="1200" b="0" spc="500">
                <a:solidFill>
                  <a:srgbClr val="58595B"/>
                </a:solidFill>
                <a:latin typeface="+mj-lt"/>
                <a:cs typeface="Tisa Pro Light"/>
              </a:rPr>
              <a:t> </a:t>
            </a:r>
            <a:r>
              <a:rPr lang="en-US" sz="1200" b="0" spc="-20">
                <a:solidFill>
                  <a:srgbClr val="58595B"/>
                </a:solidFill>
                <a:latin typeface="+mj-lt"/>
                <a:cs typeface="Tisa Pro Light"/>
              </a:rPr>
              <a:t>photography </a:t>
            </a:r>
            <a:r>
              <a:rPr lang="en-US" sz="1200" b="0" spc="-10">
                <a:solidFill>
                  <a:srgbClr val="58595B"/>
                </a:solidFill>
                <a:latin typeface="+mj-lt"/>
                <a:cs typeface="Tisa Pro Light"/>
              </a:rPr>
              <a:t>may</a:t>
            </a:r>
            <a:r>
              <a:rPr lang="en-US" sz="1200" b="0" spc="-20">
                <a:solidFill>
                  <a:srgbClr val="58595B"/>
                </a:solidFill>
                <a:latin typeface="+mj-lt"/>
                <a:cs typeface="Tisa Pro Light"/>
              </a:rPr>
              <a:t> </a:t>
            </a:r>
            <a:r>
              <a:rPr lang="en-US" sz="1200" b="0" spc="-10">
                <a:solidFill>
                  <a:srgbClr val="58595B"/>
                </a:solidFill>
                <a:latin typeface="+mj-lt"/>
                <a:cs typeface="Tisa Pro Light"/>
              </a:rPr>
              <a:t>be</a:t>
            </a:r>
            <a:r>
              <a:rPr lang="en-US" sz="1200" b="0" spc="-20">
                <a:solidFill>
                  <a:srgbClr val="58595B"/>
                </a:solidFill>
                <a:latin typeface="+mj-lt"/>
                <a:cs typeface="Tisa Pro Light"/>
              </a:rPr>
              <a:t> accessed at </a:t>
            </a:r>
            <a:r>
              <a:rPr lang="en-US" sz="1200" b="0" spc="-10">
                <a:solidFill>
                  <a:srgbClr val="58595B"/>
                </a:solidFill>
                <a:latin typeface="+mj-lt"/>
                <a:cs typeface="Tisa Pro Light"/>
              </a:rPr>
              <a:t>these links</a:t>
            </a:r>
            <a:endParaRPr lang="en-US" sz="1200">
              <a:latin typeface="+mj-lt"/>
              <a:cs typeface="Tisa Pro Light"/>
            </a:endParaRPr>
          </a:p>
          <a:p>
            <a:endParaRPr lang="en-US"/>
          </a:p>
        </p:txBody>
      </p:sp>
      <p:sp>
        <p:nvSpPr>
          <p:cNvPr id="4" name="Slide Number Placeholder 3"/>
          <p:cNvSpPr>
            <a:spLocks noGrp="1"/>
          </p:cNvSpPr>
          <p:nvPr>
            <p:ph type="sldNum" sz="quarter" idx="5"/>
          </p:nvPr>
        </p:nvSpPr>
        <p:spPr/>
        <p:txBody>
          <a:bodyPr/>
          <a:lstStyle/>
          <a:p>
            <a:fld id="{E5DDF995-5BEE-4E79-B24F-709715DB2D1C}" type="slidenum">
              <a:rPr lang="en-US" smtClean="0"/>
              <a:t>11</a:t>
            </a:fld>
            <a:endParaRPr lang="en-US"/>
          </a:p>
        </p:txBody>
      </p:sp>
    </p:spTree>
    <p:extLst>
      <p:ext uri="{BB962C8B-B14F-4D97-AF65-F5344CB8AC3E}">
        <p14:creationId xmlns:p14="http://schemas.microsoft.com/office/powerpoint/2010/main" val="243257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5A21B-C665-172F-8E0D-A3E02BE51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CF9B7-59C4-D0E2-6615-BBEDC7E99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277D3-0108-B8C7-44FA-2294EB3DC8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Formerly the Gender Parity Collaborative, The HBA Think Tank </a:t>
            </a:r>
            <a:r>
              <a:rPr kumimoji="0" lang="en-US" alt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is an award-winning and growing consortium of healthcare and life sciences companies dedicated to accelerating the advancement of women by fostering and adopting systemic changes in the industry workplace. Together, companies participating in the Think Tank commit to taking an active role in defining strategies, measuring performance, creating change, and inspiring others.</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Next up, in case you missed it, the HBA Think Tank is going strong! The HBA Think Tank is a research-driven, collaborative hub dedicated to addressing systemic barriers and advancing opportunities for women in healthcare. As part of the Healthcare Businesswomen’s Association (HBA), the Think Tank equips companies with actionable insights, benchmarking tools, and innovative strategies to foster meaningful change.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Its mission spans four critical areas: leadership representation, amplifying women of color, workplace health and wellness, and financial acumen. Through cutting-edge research, expert collaboration, and customized solutions, the Think Tank empowers organizations to transform their workplaces, enhance health outcomes for women, and lead the way in creating a more equitable healthcare ecosystem</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endParaRPr lang="en-US"/>
          </a:p>
        </p:txBody>
      </p:sp>
      <p:sp>
        <p:nvSpPr>
          <p:cNvPr id="4" name="Slide Number Placeholder 3">
            <a:extLst>
              <a:ext uri="{FF2B5EF4-FFF2-40B4-BE49-F238E27FC236}">
                <a16:creationId xmlns:a16="http://schemas.microsoft.com/office/drawing/2014/main" id="{FE9F27FD-7272-0F6F-B4AB-3D97F12BE3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80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48F8-9E52-1F8A-4C7E-94B4775A9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2002D-1ECE-1C63-2665-2C8E5D670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EF0D5-C541-9249-2C79-145D272B99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Formerly the Gender Parity Collaborative, The HBA Think Tank </a:t>
            </a:r>
            <a:r>
              <a:rPr kumimoji="0" lang="en-US" alt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is an award-winning and growing consortium of healthcare and life sciences companies dedicated to accelerating the advancement of women by fostering and adopting systemic changes in the industry workplace. Together, companies participating in the Think Tank commit to taking an active role in defining strategies, measuring performance, creating change, and inspiring others.</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Next up, in case you missed it, the HBA Think Tank is going strong! The HBA Think Tank is a research-driven, collaborative hub dedicated to addressing systemic barriers and advancing opportunities for women in healthcare. As part of the Healthcare Businesswomen’s Association (HBA), the Think Tank equips companies with actionable insights, benchmarking tools, and innovative strategies to foster meaningful change.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Its mission spans four critical areas: leadership representation, amplifying women of color, workplace health and wellness, and financial acumen. Through cutting-edge research, expert collaboration, and customized solutions, the Think Tank empowers organizations to transform their workplaces, enhance health outcomes for women, and lead the way in creating a more equitable healthcare ecosystem</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Formerly the Gender Parity Collaborative, The HBA Think Tank </a:t>
            </a:r>
            <a:r>
              <a:rPr kumimoji="0" lang="en-US" alt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is an award-winning and growing consortium of healthcare and life sciences companies dedicated to accelerating the advancement of women by fostering and adopting systemic changes in the industry workplace. Together, companies participating in the Think Tank commit to taking an active role in defining strategies, measuring performance, creating change, and inspiring others.</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alt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FB515B"/>
              </a:buClr>
              <a:buSzTx/>
              <a:buFontTx/>
              <a:buNone/>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Think Tank will drive and amplify conversations, and set goals to advance impactful progress on the following issues: </a:t>
            </a:r>
          </a:p>
          <a:p>
            <a:pPr marL="0" marR="0" lvl="0" indent="0" algn="l" defTabSz="914400" rtl="0" eaLnBrk="1" fontAlgn="auto" latinLnBrk="0" hangingPunct="1">
              <a:lnSpc>
                <a:spcPct val="100000"/>
              </a:lnSpc>
              <a:spcBef>
                <a:spcPts val="0"/>
              </a:spcBef>
              <a:spcAft>
                <a:spcPts val="0"/>
              </a:spcAft>
              <a:buClr>
                <a:srgbClr val="FB515B"/>
              </a:buClr>
              <a:buSzTx/>
              <a:buFontTx/>
              <a:buNone/>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Holistic approach of addressing of equity for women in healthcare</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Innovation in health equity by women</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Social determinants of health</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Women’s wellness globally</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Global workforce of the future—engaging women earlier in the pipeline</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Financial wellness for women</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alt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alt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Don’t miss the new monthly newsletter where the Think Tank will share updates, data and insights!</a:t>
            </a:r>
          </a:p>
          <a:p>
            <a:pPr marL="0" marR="0" lvl="0" indent="0" algn="l" defTabSz="914400" rtl="0" eaLnBrk="1" fontAlgn="auto" latinLnBrk="0" hangingPunct="1">
              <a:lnSpc>
                <a:spcPct val="100000"/>
              </a:lnSpc>
              <a:spcBef>
                <a:spcPts val="240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endParaRPr lang="en-US"/>
          </a:p>
        </p:txBody>
      </p:sp>
      <p:sp>
        <p:nvSpPr>
          <p:cNvPr id="4" name="Slide Number Placeholder 3">
            <a:extLst>
              <a:ext uri="{FF2B5EF4-FFF2-40B4-BE49-F238E27FC236}">
                <a16:creationId xmlns:a16="http://schemas.microsoft.com/office/drawing/2014/main" id="{01C0692F-4631-BDB7-EB09-348AF4F569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56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DF995-5BEE-4E79-B24F-709715DB2D1C}" type="slidenum">
              <a:rPr lang="en-US" smtClean="0"/>
              <a:t>14</a:t>
            </a:fld>
            <a:endParaRPr lang="en-US"/>
          </a:p>
        </p:txBody>
      </p:sp>
    </p:spTree>
    <p:extLst>
      <p:ext uri="{BB962C8B-B14F-4D97-AF65-F5344CB8AC3E}">
        <p14:creationId xmlns:p14="http://schemas.microsoft.com/office/powerpoint/2010/main" val="5802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9A144-06E7-2ADD-D472-8FB66171B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93CBD-B5EF-39E3-ECA7-A93273E14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4D7A4C-E926-9783-CDE5-50F689655F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F7066-6232-7792-35AF-B1E4C801A986}"/>
              </a:ext>
            </a:extLst>
          </p:cNvPr>
          <p:cNvSpPr>
            <a:spLocks noGrp="1"/>
          </p:cNvSpPr>
          <p:nvPr>
            <p:ph type="sldNum" sz="quarter" idx="5"/>
          </p:nvPr>
        </p:nvSpPr>
        <p:spPr/>
        <p:txBody>
          <a:bodyPr/>
          <a:lstStyle/>
          <a:p>
            <a:fld id="{E5DDF995-5BEE-4E79-B24F-709715DB2D1C}" type="slidenum">
              <a:rPr lang="en-US" smtClean="0"/>
              <a:t>15</a:t>
            </a:fld>
            <a:endParaRPr lang="en-US"/>
          </a:p>
        </p:txBody>
      </p:sp>
    </p:spTree>
    <p:extLst>
      <p:ext uri="{BB962C8B-B14F-4D97-AF65-F5344CB8AC3E}">
        <p14:creationId xmlns:p14="http://schemas.microsoft.com/office/powerpoint/2010/main" val="91561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DF995-5BEE-4E79-B24F-709715DB2D1C}" type="slidenum">
              <a:rPr lang="en-US" smtClean="0"/>
              <a:t>28</a:t>
            </a:fld>
            <a:endParaRPr lang="en-US"/>
          </a:p>
        </p:txBody>
      </p:sp>
    </p:spTree>
    <p:extLst>
      <p:ext uri="{BB962C8B-B14F-4D97-AF65-F5344CB8AC3E}">
        <p14:creationId xmlns:p14="http://schemas.microsoft.com/office/powerpoint/2010/main" val="408580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just mention expansion celebrations in some key new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5E215-9FE4-44A4-9224-62E639A6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63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3A6C-CF18-59B3-7E34-BAFFD258D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89875-AB29-6338-08BA-0D72101C4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BFB73-2DF4-FA31-F420-0ABAF7F6AC25}"/>
              </a:ext>
            </a:extLst>
          </p:cNvPr>
          <p:cNvSpPr>
            <a:spLocks noGrp="1"/>
          </p:cNvSpPr>
          <p:nvPr>
            <p:ph type="body" idx="1"/>
          </p:nvPr>
        </p:nvSpPr>
        <p:spPr/>
        <p:txBody>
          <a:bodyPr/>
          <a:lstStyle/>
          <a:p>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sz="1000"/>
          </a:p>
        </p:txBody>
      </p:sp>
      <p:sp>
        <p:nvSpPr>
          <p:cNvPr id="4" name="Slide Number Placeholder 3">
            <a:extLst>
              <a:ext uri="{FF2B5EF4-FFF2-40B4-BE49-F238E27FC236}">
                <a16:creationId xmlns:a16="http://schemas.microsoft.com/office/drawing/2014/main" id="{ED5C8222-E642-E0F3-3C50-FC247024F6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7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walk through our key events and milestones for 2025. We start the year in January with the JPM/WOTY Reception and a Global Board Meeting, setting the tone for our initiatives. February is a quieter month for internal planning, followed by the Think Tank Summit on March 19. In April, we have our second Global Board Meeting to review progress. May brings one of our biggest events—the Woman of the Year celebration on May 9. June features the European Leadership Summit (June 12-13) and the midyear reforecast. In July, we hold another Global Board Meeting to assess midyear performance. August is dedicated to annual budgeting, preparing for the next fiscal year. The Annual Conference from September 29 to October 1 serves as a key networking and learning opportunity. October includes another Global Board Meeting for continued alignment. In November, the Annual Business Meeting on November 13 allows us to reflect on achievements and set future goals. December is a time for finalizing reports and preparing for the transition into 2026. This timeline ensures we stay focused, aligned, and ready for every major milestone ahead.</a:t>
            </a:r>
          </a:p>
        </p:txBody>
      </p:sp>
      <p:sp>
        <p:nvSpPr>
          <p:cNvPr id="4" name="Slide Number Placeholder 3"/>
          <p:cNvSpPr>
            <a:spLocks noGrp="1"/>
          </p:cNvSpPr>
          <p:nvPr>
            <p:ph type="sldNum" sz="quarter" idx="5"/>
          </p:nvPr>
        </p:nvSpPr>
        <p:spPr/>
        <p:txBody>
          <a:bodyPr/>
          <a:lstStyle/>
          <a:p>
            <a:fld id="{E5DDF995-5BEE-4E79-B24F-709715DB2D1C}" type="slidenum">
              <a:rPr lang="en-US" smtClean="0"/>
              <a:t>31</a:t>
            </a:fld>
            <a:endParaRPr lang="en-US"/>
          </a:p>
        </p:txBody>
      </p:sp>
    </p:spTree>
    <p:extLst>
      <p:ext uri="{BB962C8B-B14F-4D97-AF65-F5344CB8AC3E}">
        <p14:creationId xmlns:p14="http://schemas.microsoft.com/office/powerpoint/2010/main" val="104602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sz="1000"/>
              <a:t>Barb intro </a:t>
            </a:r>
          </a:p>
        </p:txBody>
      </p:sp>
      <p:sp>
        <p:nvSpPr>
          <p:cNvPr id="4" name="Slide Number Placeholder 3"/>
          <p:cNvSpPr>
            <a:spLocks noGrp="1"/>
          </p:cNvSpPr>
          <p:nvPr>
            <p:ph type="sldNum" sz="quarter" idx="5"/>
          </p:nvPr>
        </p:nvSpPr>
        <p:spPr/>
        <p:txBody>
          <a:bodyPr/>
          <a:lstStyle/>
          <a:p>
            <a:fld id="{0A1918A0-28F0-440C-BB9C-ED3EB12F0F5E}" type="slidenum">
              <a:rPr lang="en-US" smtClean="0"/>
              <a:t>2</a:t>
            </a:fld>
            <a:endParaRPr lang="en-US"/>
          </a:p>
        </p:txBody>
      </p:sp>
    </p:spTree>
    <p:extLst>
      <p:ext uri="{BB962C8B-B14F-4D97-AF65-F5344CB8AC3E}">
        <p14:creationId xmlns:p14="http://schemas.microsoft.com/office/powerpoint/2010/main" val="2047374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that one of the keys to success are staying aligned with our planning milestones. This timeline outlines key deadlines across four focus areas: Succession, Programs, Budgets, and Awards, and provides a structured approach to our planning efforts, ensuring efficiency and alignment across all areas. By meeting these deadlines, we set ourselves up for a successful and well-coordinated year. </a:t>
            </a:r>
          </a:p>
        </p:txBody>
      </p:sp>
      <p:sp>
        <p:nvSpPr>
          <p:cNvPr id="4" name="Slide Number Placeholder 3"/>
          <p:cNvSpPr>
            <a:spLocks noGrp="1"/>
          </p:cNvSpPr>
          <p:nvPr>
            <p:ph type="sldNum" sz="quarter" idx="5"/>
          </p:nvPr>
        </p:nvSpPr>
        <p:spPr/>
        <p:txBody>
          <a:bodyPr/>
          <a:lstStyle/>
          <a:p>
            <a:fld id="{E5DDF995-5BEE-4E79-B24F-709715DB2D1C}" type="slidenum">
              <a:rPr lang="en-US" smtClean="0"/>
              <a:t>32</a:t>
            </a:fld>
            <a:endParaRPr lang="en-US"/>
          </a:p>
        </p:txBody>
      </p:sp>
    </p:spTree>
    <p:extLst>
      <p:ext uri="{BB962C8B-B14F-4D97-AF65-F5344CB8AC3E}">
        <p14:creationId xmlns:p14="http://schemas.microsoft.com/office/powerpoint/2010/main" val="272340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315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3A0B-BA9E-82B7-B25B-071ECDF52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901C6-13CD-49C8-2368-DB4A6A1B1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B7A0B-F717-9A38-C5FF-E0CCB6BC91CB}"/>
              </a:ext>
            </a:extLst>
          </p:cNvPr>
          <p:cNvSpPr>
            <a:spLocks noGrp="1"/>
          </p:cNvSpPr>
          <p:nvPr>
            <p:ph type="body" idx="1"/>
          </p:nvPr>
        </p:nvSpPr>
        <p:spPr/>
        <p:txBody>
          <a:bodyPr/>
          <a:lstStyle/>
          <a:p>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sz="1000"/>
          </a:p>
        </p:txBody>
      </p:sp>
      <p:sp>
        <p:nvSpPr>
          <p:cNvPr id="4" name="Slide Number Placeholder 3">
            <a:extLst>
              <a:ext uri="{FF2B5EF4-FFF2-40B4-BE49-F238E27FC236}">
                <a16:creationId xmlns:a16="http://schemas.microsoft.com/office/drawing/2014/main" id="{F12CB6F2-D044-6B6A-DD56-F9DFB8805F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674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8D70B-4C9C-4F79-CFB2-67BC855FD3DC}"/>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B6D0C25-5341-5B10-98B5-993CC000C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22236C9-459F-A0B4-DFD0-E1D33CA37A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Thank you Katie. I’m so happy to share with you today a review and some BIG announcements relating to our 2025 Member Leader Resources</a:t>
            </a:r>
          </a:p>
        </p:txBody>
      </p:sp>
      <p:sp>
        <p:nvSpPr>
          <p:cNvPr id="24580" name="Slide Number Placeholder 3">
            <a:extLst>
              <a:ext uri="{FF2B5EF4-FFF2-40B4-BE49-F238E27FC236}">
                <a16:creationId xmlns:a16="http://schemas.microsoft.com/office/drawing/2014/main" id="{340A680A-2AA7-2313-8C79-9AABB86621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773A59-63F5-4574-B9D9-85BE022164D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6732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Firstly, we’re so glad you were able to join us for the first part of our 2025 Leadership Institute, and we’re excited to share that we’re not done yet! LI Phase 2 will be coming in MARCH! The second phase will be our CONNECTION SESSIONS, a two part series of live, interactive sessions to provide space for additional learning, global peer-connections and networking, and best practice sharing.  Part one of the series will be our FUNCTIONAL CONNECTIONS: sessions organized by your role’s functional area. The second in the series will be our LEADERSHIP CONNECTIONS, bringing our leaders together by component level leadership role such as chapter director-at large or regional executive committee. More details to follow in the coming weeks. </a:t>
            </a:r>
          </a:p>
          <a:p>
            <a:endParaRPr lang="en-US"/>
          </a:p>
          <a:p>
            <a:r>
              <a:rPr lang="en-US"/>
              <a:t>And now…. Drumroll please… I am very happy to share with you all a big announcement:</a:t>
            </a:r>
          </a:p>
        </p:txBody>
      </p:sp>
      <p:sp>
        <p:nvSpPr>
          <p:cNvPr id="4" name="Slide Number Placeholder 3"/>
          <p:cNvSpPr>
            <a:spLocks noGrp="1"/>
          </p:cNvSpPr>
          <p:nvPr>
            <p:ph type="sldNum" sz="quarter" idx="5"/>
          </p:nvPr>
        </p:nvSpPr>
        <p:spPr/>
        <p:txBody>
          <a:bodyPr/>
          <a:lstStyle/>
          <a:p>
            <a:fld id="{E5DDF995-5BEE-4E79-B24F-709715DB2D1C}" type="slidenum">
              <a:rPr lang="en-US" smtClean="0"/>
              <a:t>38</a:t>
            </a:fld>
            <a:endParaRPr lang="en-US"/>
          </a:p>
        </p:txBody>
      </p:sp>
    </p:spTree>
    <p:extLst>
      <p:ext uri="{BB962C8B-B14F-4D97-AF65-F5344CB8AC3E}">
        <p14:creationId xmlns:p14="http://schemas.microsoft.com/office/powerpoint/2010/main" val="1079930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Introducing the brand NEW Leadership Learning Center, the HBA’s home for our NEW member training in the NEW HBA Academy! Now I just hit you with a lot of ‘new’ and that’s because it is!!!  This is a multi-update update. </a:t>
            </a:r>
          </a:p>
          <a:p>
            <a:endParaRPr lang="en-US"/>
          </a:p>
          <a:p>
            <a:r>
              <a:rPr lang="en-US"/>
              <a:t>YOU ARE AMONG THE FIRST TO HEAR ABOUT AND SEE THE HBA ACADEMY, which is officially launching organization-wide later this month! The HBA Academy is HBA’s learning management system, a resource for HBA members and companies for on-demand educational content, cohort experiences and more! Keep your eyes open for more on the HBA Academy launch, but for now I want to share with you more about…</a:t>
            </a:r>
          </a:p>
        </p:txBody>
      </p:sp>
      <p:sp>
        <p:nvSpPr>
          <p:cNvPr id="4" name="Slide Number Placeholder 3"/>
          <p:cNvSpPr>
            <a:spLocks noGrp="1"/>
          </p:cNvSpPr>
          <p:nvPr>
            <p:ph type="sldNum" sz="quarter" idx="5"/>
          </p:nvPr>
        </p:nvSpPr>
        <p:spPr/>
        <p:txBody>
          <a:bodyPr/>
          <a:lstStyle/>
          <a:p>
            <a:fld id="{E5DDF995-5BEE-4E79-B24F-709715DB2D1C}" type="slidenum">
              <a:rPr lang="en-US" smtClean="0"/>
              <a:t>39</a:t>
            </a:fld>
            <a:endParaRPr lang="en-US"/>
          </a:p>
        </p:txBody>
      </p:sp>
    </p:spTree>
    <p:extLst>
      <p:ext uri="{BB962C8B-B14F-4D97-AF65-F5344CB8AC3E}">
        <p14:creationId xmlns:p14="http://schemas.microsoft.com/office/powerpoint/2010/main" val="176168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542FD-2005-4B6A-42FF-919FEEE2C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7D904-3C81-59AF-4C7F-9CCD83042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D8034-B6B8-3181-B1D0-44D2AC2BF7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Leadership Learning Center. This is a private section of the HBA Academy only available to HBA member leaders, housing all of the HBA’s new member leader onboarding and training and in future, exclusive free content. The new training and onboarding has been in the works and will formally roll out over the course of the next few months. Our training will feature on-demand modules what can be done at your own pace, with helpful quizzes to reinforce learning. We hope to provide a really wonderful foundation on which our incoming (and existing) member leaders can begin their journeys. Let’s talk a little more about what it will look like once it’s fully rolled out…</a:t>
            </a:r>
          </a:p>
          <a:p>
            <a:endParaRPr lang="en-US"/>
          </a:p>
        </p:txBody>
      </p:sp>
      <p:sp>
        <p:nvSpPr>
          <p:cNvPr id="4" name="Slide Number Placeholder 3">
            <a:extLst>
              <a:ext uri="{FF2B5EF4-FFF2-40B4-BE49-F238E27FC236}">
                <a16:creationId xmlns:a16="http://schemas.microsoft.com/office/drawing/2014/main" id="{974BB5B3-D2B9-9D49-01BE-C56689542F41}"/>
              </a:ext>
            </a:extLst>
          </p:cNvPr>
          <p:cNvSpPr>
            <a:spLocks noGrp="1"/>
          </p:cNvSpPr>
          <p:nvPr>
            <p:ph type="sldNum" sz="quarter" idx="5"/>
          </p:nvPr>
        </p:nvSpPr>
        <p:spPr/>
        <p:txBody>
          <a:bodyPr/>
          <a:lstStyle/>
          <a:p>
            <a:fld id="{E5DDF995-5BEE-4E79-B24F-709715DB2D1C}" type="slidenum">
              <a:rPr lang="en-US" smtClean="0"/>
              <a:t>40</a:t>
            </a:fld>
            <a:endParaRPr lang="en-US"/>
          </a:p>
        </p:txBody>
      </p:sp>
    </p:spTree>
    <p:extLst>
      <p:ext uri="{BB962C8B-B14F-4D97-AF65-F5344CB8AC3E}">
        <p14:creationId xmlns:p14="http://schemas.microsoft.com/office/powerpoint/2010/main" val="614884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member leader onboarding experience will be completed in four phases:</a:t>
            </a:r>
          </a:p>
          <a:p>
            <a:endParaRPr lang="en-US"/>
          </a:p>
          <a:p>
            <a:r>
              <a:rPr lang="en-US"/>
              <a:t>Phase 1 is HBA’s Foundational training, which is NOW AVAILABLE and reviews the basics of the HBA organization. Phase 2 dives into the individual’s functional area, with high-level reviews of the function, definitions, purpose/priories, focus areas, top tactics and resources. Phase three ties everything they learned together – our Leadership Role training will dive into the individual’s component level (i.e. chapter, region, </a:t>
            </a:r>
            <a:r>
              <a:rPr lang="en-US" err="1"/>
              <a:t>etc</a:t>
            </a:r>
            <a:r>
              <a:rPr lang="en-US"/>
              <a:t>) and their role responsibilities within it. And finally, the HBA will be developing Leadership Development modules, featuring member leadership best practices and continuous development as an exclusive member leader benefit. Depending on the individual’s role, there may also be additional tactical trainings to be completed to ensure they are entirely set up for success!</a:t>
            </a:r>
          </a:p>
          <a:p>
            <a:endParaRPr lang="en-US"/>
          </a:p>
          <a:p>
            <a:r>
              <a:rPr lang="en-US"/>
              <a:t>All of this will be complimented by a restructuring of the HBA Resource Center,  to help our member leaders find what they need when they need it. It will be organized similarly to our member leader onboarding for ease of understanding and navigation – and our handy search feature isn’t going anywhere!</a:t>
            </a:r>
          </a:p>
          <a:p>
            <a:endParaRPr lang="en-US"/>
          </a:p>
          <a:p>
            <a:r>
              <a:rPr lang="en-US"/>
              <a:t>One item to note is this training and onboarding is for member leaders across the globe – so it is designed to be evergreen and relatively high-level, including information and details that are the ‘universal truths’ of the HBA. Every geography, region and location may still need to do some orientation of new member leaders to ensure that they understand how this information translates in your areas. That said, we hope this new training alleviates a huge burden on all our member leaders and helps to set everyone up for success!</a:t>
            </a:r>
          </a:p>
        </p:txBody>
      </p:sp>
      <p:sp>
        <p:nvSpPr>
          <p:cNvPr id="4" name="Slide Number Placeholder 3"/>
          <p:cNvSpPr>
            <a:spLocks noGrp="1"/>
          </p:cNvSpPr>
          <p:nvPr>
            <p:ph type="sldNum" sz="quarter" idx="5"/>
          </p:nvPr>
        </p:nvSpPr>
        <p:spPr/>
        <p:txBody>
          <a:bodyPr/>
          <a:lstStyle/>
          <a:p>
            <a:fld id="{E5DDF995-5BEE-4E79-B24F-709715DB2D1C}" type="slidenum">
              <a:rPr lang="en-US" smtClean="0"/>
              <a:t>41</a:t>
            </a:fld>
            <a:endParaRPr lang="en-US"/>
          </a:p>
        </p:txBody>
      </p:sp>
    </p:spTree>
    <p:extLst>
      <p:ext uri="{BB962C8B-B14F-4D97-AF65-F5344CB8AC3E}">
        <p14:creationId xmlns:p14="http://schemas.microsoft.com/office/powerpoint/2010/main" val="3776044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as you just saw, our brand new HBA Foundational Onboarding, is NOW AVAILABLE!  During this first phase, you’ll find six short training modules on various topics foundational to the HBA:</a:t>
            </a:r>
          </a:p>
          <a:p>
            <a:endParaRPr lang="en-US"/>
          </a:p>
          <a:p>
            <a:pPr marL="457200" indent="-457200">
              <a:spcBef>
                <a:spcPts val="3000"/>
              </a:spcBef>
              <a:buFont typeface="+mj-lt"/>
              <a:buAutoNum type="arabicPeriod"/>
            </a:pPr>
            <a:r>
              <a:rPr lang="en-US" sz="1200" b="1"/>
              <a:t>HBA Basics: </a:t>
            </a:r>
            <a:r>
              <a:rPr lang="en-US" sz="1200"/>
              <a:t>history, mission, vision and stakeholders</a:t>
            </a:r>
          </a:p>
          <a:p>
            <a:pPr marL="457200" indent="-457200">
              <a:spcBef>
                <a:spcPts val="3000"/>
              </a:spcBef>
              <a:buFont typeface="+mj-lt"/>
              <a:buAutoNum type="arabicPeriod"/>
            </a:pPr>
            <a:r>
              <a:rPr lang="en-US" sz="1200" b="1"/>
              <a:t>What HBA Does: </a:t>
            </a:r>
            <a:r>
              <a:rPr lang="en-US" sz="1200" b="0"/>
              <a:t>how our members and customers experience the HBA </a:t>
            </a:r>
          </a:p>
          <a:p>
            <a:pPr marL="457200" indent="-457200">
              <a:spcBef>
                <a:spcPts val="3000"/>
              </a:spcBef>
              <a:buFont typeface="+mj-lt"/>
              <a:buAutoNum type="arabicPeriod"/>
            </a:pPr>
            <a:r>
              <a:rPr lang="en-US" sz="1200" b="1"/>
              <a:t>HBA Organization: </a:t>
            </a:r>
            <a:r>
              <a:rPr lang="en-US" sz="1200"/>
              <a:t>components, structure, and functions</a:t>
            </a:r>
          </a:p>
          <a:p>
            <a:pPr marL="457200" indent="-457200">
              <a:spcBef>
                <a:spcPts val="3000"/>
              </a:spcBef>
              <a:buFont typeface="+mj-lt"/>
              <a:buAutoNum type="arabicPeriod"/>
            </a:pPr>
            <a:r>
              <a:rPr lang="en-US" sz="1200" b="1"/>
              <a:t>Member Leadership Fundamentals: </a:t>
            </a:r>
            <a:r>
              <a:rPr lang="en-US" sz="1200"/>
              <a:t>skills, culture, and expectations</a:t>
            </a:r>
          </a:p>
          <a:p>
            <a:pPr marL="457200" indent="-457200">
              <a:spcBef>
                <a:spcPts val="3000"/>
              </a:spcBef>
              <a:buFont typeface="+mj-lt"/>
              <a:buAutoNum type="arabicPeriod"/>
            </a:pPr>
            <a:r>
              <a:rPr lang="en-US" sz="1200" b="1"/>
              <a:t>What’s In It For Me: </a:t>
            </a:r>
            <a:r>
              <a:rPr lang="en-US" sz="1200"/>
              <a:t>maximizing your member leadership experience</a:t>
            </a:r>
          </a:p>
          <a:p>
            <a:pPr marL="457200" indent="-457200">
              <a:spcBef>
                <a:spcPts val="3000"/>
              </a:spcBef>
              <a:buFont typeface="+mj-lt"/>
              <a:buAutoNum type="arabicPeriod"/>
            </a:pPr>
            <a:r>
              <a:rPr lang="en-US" sz="1200" b="1"/>
              <a:t>Member Leader Resources: </a:t>
            </a:r>
            <a:r>
              <a:rPr lang="en-US" sz="1200"/>
              <a:t>communications, tools and support along your journey</a:t>
            </a:r>
          </a:p>
          <a:p>
            <a:pPr marL="0" indent="0">
              <a:spcBef>
                <a:spcPts val="3000"/>
              </a:spcBef>
              <a:buFont typeface="+mj-lt"/>
              <a:buNone/>
            </a:pPr>
            <a:endParaRPr lang="en-US" sz="1200"/>
          </a:p>
          <a:p>
            <a:pPr marL="0" indent="0">
              <a:spcBef>
                <a:spcPts val="3000"/>
              </a:spcBef>
              <a:buFont typeface="+mj-lt"/>
              <a:buNone/>
            </a:pPr>
            <a:r>
              <a:rPr lang="en-US" sz="1200"/>
              <a:t>The total run time of these modules is only 50 minutes, so you should be able to complete in under an hour! </a:t>
            </a:r>
            <a:r>
              <a:rPr lang="en-US"/>
              <a:t>At the end of each module will be a short quiz to test your learning. </a:t>
            </a:r>
          </a:p>
          <a:p>
            <a:endParaRPr lang="en-US"/>
          </a:p>
          <a:p>
            <a:r>
              <a:rPr lang="en-US"/>
              <a:t>Whether you’re brand new to the HBA or if you’ve been here for 20 years, we ask all member leaders to complete the new HBA Foundational training! The HBA has changed massively over the years, so this foundational onboarding will be a great refresher on all the HBA is and all that it does, plus there is some fantastic new content about our member leadership cultural norms, tips on maximizing the experience utilize all the resources at your fingertips.</a:t>
            </a:r>
          </a:p>
          <a:p>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42</a:t>
            </a:fld>
            <a:endParaRPr lang="en-US"/>
          </a:p>
        </p:txBody>
      </p:sp>
    </p:spTree>
    <p:extLst>
      <p:ext uri="{BB962C8B-B14F-4D97-AF65-F5344CB8AC3E}">
        <p14:creationId xmlns:p14="http://schemas.microsoft.com/office/powerpoint/2010/main" val="1446128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B098-BCAE-4C34-5F93-FFFAFD8B3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99F23-AE70-3AD2-4973-AEA74FA09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6F630-4616-811E-39FC-EFAD00F43A84}"/>
              </a:ext>
            </a:extLst>
          </p:cNvPr>
          <p:cNvSpPr>
            <a:spLocks noGrp="1"/>
          </p:cNvSpPr>
          <p:nvPr>
            <p:ph type="body" idx="1"/>
          </p:nvPr>
        </p:nvSpPr>
        <p:spPr/>
        <p:txBody>
          <a:bodyPr/>
          <a:lstStyle/>
          <a:p>
            <a:r>
              <a:rPr lang="en-US"/>
              <a:t>So give it a go – visit the HBA Academy Leadership Learning Center today and complete your HBA Foundational Onboarding! The new functional and leadership role training will also be released in the coming months.</a:t>
            </a:r>
            <a:endParaRPr lang="en-US" i="1"/>
          </a:p>
        </p:txBody>
      </p:sp>
      <p:sp>
        <p:nvSpPr>
          <p:cNvPr id="4" name="Slide Number Placeholder 3">
            <a:extLst>
              <a:ext uri="{FF2B5EF4-FFF2-40B4-BE49-F238E27FC236}">
                <a16:creationId xmlns:a16="http://schemas.microsoft.com/office/drawing/2014/main" id="{DB7E00FC-711E-CD8B-5020-A8FE4B722E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5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Barb review agenda</a:t>
            </a:r>
          </a:p>
        </p:txBody>
      </p:sp>
      <p:sp>
        <p:nvSpPr>
          <p:cNvPr id="4" name="Slide Number Placeholder 3"/>
          <p:cNvSpPr>
            <a:spLocks noGrp="1"/>
          </p:cNvSpPr>
          <p:nvPr>
            <p:ph type="sldNum" sz="quarter" idx="5"/>
          </p:nvPr>
        </p:nvSpPr>
        <p:spPr/>
        <p:txBody>
          <a:bodyPr/>
          <a:lstStyle/>
          <a:p>
            <a:fld id="{E5DDF995-5BEE-4E79-B24F-709715DB2D1C}" type="slidenum">
              <a:rPr lang="en-US" smtClean="0"/>
              <a:t>3</a:t>
            </a:fld>
            <a:endParaRPr lang="en-US"/>
          </a:p>
        </p:txBody>
      </p:sp>
    </p:spTree>
    <p:extLst>
      <p:ext uri="{BB962C8B-B14F-4D97-AF65-F5344CB8AC3E}">
        <p14:creationId xmlns:p14="http://schemas.microsoft.com/office/powerpoint/2010/main" val="2044095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6466-CB3C-BB26-3FF1-006E03CB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0D499-0117-B60A-85FE-C7F25393E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A2AA-B4EE-1E3B-96A3-FA6AE443260F}"/>
              </a:ext>
            </a:extLst>
          </p:cNvPr>
          <p:cNvSpPr>
            <a:spLocks noGrp="1"/>
          </p:cNvSpPr>
          <p:nvPr>
            <p:ph type="body" idx="1"/>
          </p:nvPr>
        </p:nvSpPr>
        <p:spPr/>
        <p:txBody>
          <a:bodyPr/>
          <a:lstStyle/>
          <a:p>
            <a:r>
              <a:rPr lang="en-US"/>
              <a:t>And while we’re talking about your resources, we also want to remind you about the HBA Leader Resource Center (formerly the Volunteer Resource Center). For those of you who may be new, is a knowledge base populated with hundreds of articles, tools, templates, and resources to help you in your member leadership role. This should be your first stop whenever you have questions or when you need something. This houses all of HBA’s non-proprietary resources across all HBA functional areas and components, along with important references and policies. It offers a helpful search function as well to help you find what you need as quickly and easily as possible. If you’re completely new to the HBA, we highly recommend taking a few minutes to get oriented within the Resource Center. As mentioned, it’ll be getting a bit of a new look soon, but that will only make it even better!</a:t>
            </a:r>
          </a:p>
        </p:txBody>
      </p:sp>
      <p:sp>
        <p:nvSpPr>
          <p:cNvPr id="4" name="Slide Number Placeholder 3">
            <a:extLst>
              <a:ext uri="{FF2B5EF4-FFF2-40B4-BE49-F238E27FC236}">
                <a16:creationId xmlns:a16="http://schemas.microsoft.com/office/drawing/2014/main" id="{89532A74-2F6E-7D3B-B366-73018B2850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44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6C145-CFD3-6C03-660D-25A3E99A1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6D970-7825-199E-AD23-C1B254304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67A6A-AD2C-554D-7C44-9CC9C6676B45}"/>
              </a:ext>
            </a:extLst>
          </p:cNvPr>
          <p:cNvSpPr>
            <a:spLocks noGrp="1"/>
          </p:cNvSpPr>
          <p:nvPr>
            <p:ph type="body" idx="1"/>
          </p:nvPr>
        </p:nvSpPr>
        <p:spPr/>
        <p:txBody>
          <a:bodyPr/>
          <a:lstStyle/>
          <a:p>
            <a:r>
              <a:rPr lang="en-US"/>
              <a:t>And finally, want to stay informed about what’s going on across the HBA? Never miss a thing with the INSIDE THE HBA, your monthly leadership newsletter. All of the HBA’s most important news, dates and announcements, delivered right to your inbox! </a:t>
            </a:r>
            <a:r>
              <a:rPr lang="en-US" b="1"/>
              <a:t>Prioritize spending ten minutes a month getting Inside the HBA to ensure you’re up to date with key dates, updates, and important goings-on. </a:t>
            </a:r>
            <a:r>
              <a:rPr lang="en-US" b="0"/>
              <a:t>This newsletter critical to your journey, as it is how the HBA keeps our member leaders informed. Ever feeling out of the loop? Maybe you missed that month’s newsletter! Past issues of the Inside the HBA can be found in the Resource Center.</a:t>
            </a:r>
            <a:endParaRPr lang="en-US" b="1" i="1"/>
          </a:p>
        </p:txBody>
      </p:sp>
      <p:sp>
        <p:nvSpPr>
          <p:cNvPr id="4" name="Slide Number Placeholder 3">
            <a:extLst>
              <a:ext uri="{FF2B5EF4-FFF2-40B4-BE49-F238E27FC236}">
                <a16:creationId xmlns:a16="http://schemas.microsoft.com/office/drawing/2014/main" id="{08FB1101-FF3E-0870-7FBB-17B6DFA1DF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774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that, our presentation is done and I believe we have a few minutes left for Q&amp;A. Back to you Barb</a:t>
            </a:r>
          </a:p>
          <a:p>
            <a:endParaRPr lang="en-US"/>
          </a:p>
          <a:p>
            <a:r>
              <a:rPr lang="en-US"/>
              <a:t>Barb is point for Q&amp;A, but Katie/Lauren raise hand to take a question if it falls in our area.</a:t>
            </a:r>
          </a:p>
        </p:txBody>
      </p:sp>
      <p:sp>
        <p:nvSpPr>
          <p:cNvPr id="4" name="Slide Number Placeholder 3"/>
          <p:cNvSpPr>
            <a:spLocks noGrp="1"/>
          </p:cNvSpPr>
          <p:nvPr>
            <p:ph type="sldNum" sz="quarter" idx="5"/>
          </p:nvPr>
        </p:nvSpPr>
        <p:spPr/>
        <p:txBody>
          <a:bodyPr/>
          <a:lstStyle/>
          <a:p>
            <a:fld id="{E5DDF995-5BEE-4E79-B24F-709715DB2D1C}" type="slidenum">
              <a:rPr lang="en-US" smtClean="0"/>
              <a:t>46</a:t>
            </a:fld>
            <a:endParaRPr lang="en-US"/>
          </a:p>
        </p:txBody>
      </p:sp>
    </p:spTree>
    <p:extLst>
      <p:ext uri="{BB962C8B-B14F-4D97-AF65-F5344CB8AC3E}">
        <p14:creationId xmlns:p14="http://schemas.microsoft.com/office/powerpoint/2010/main" val="423860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ea typeface="Calibri" panose="020F0502020204030204" pitchFamily="34" charset="0"/>
                <a:cs typeface="Times New Roman" panose="02020603050405020304" pitchFamily="18" charset="0"/>
              </a:rPr>
              <a:t>Barb handle closing: Thank you for all you do for the HBA! As a reminder: </a:t>
            </a:r>
            <a:r>
              <a:rPr lang="en-US"/>
              <a:t>you will receive a follow up email this week with the recording, slides and direct links to all resources we’ve mentioned during the session today.</a:t>
            </a:r>
          </a:p>
          <a:p>
            <a:pPr marL="0" marR="0">
              <a:spcBef>
                <a:spcPts val="0"/>
              </a:spcBef>
              <a:spcAft>
                <a:spcPts val="0"/>
              </a:spcAft>
              <a:tabLst>
                <a:tab pos="81915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1A17B-7E6E-4FF2-BB3C-32D00A35D1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36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Barb: Have a wonderful rest of your day</a:t>
            </a:r>
          </a:p>
        </p:txBody>
      </p:sp>
      <p:sp>
        <p:nvSpPr>
          <p:cNvPr id="4" name="Slide Number Placeholder 3"/>
          <p:cNvSpPr>
            <a:spLocks noGrp="1"/>
          </p:cNvSpPr>
          <p:nvPr>
            <p:ph type="sldNum" sz="quarter" idx="5"/>
          </p:nvPr>
        </p:nvSpPr>
        <p:spPr/>
        <p:txBody>
          <a:bodyPr/>
          <a:lstStyle/>
          <a:p>
            <a:fld id="{E5DDF995-5BEE-4E79-B24F-709715DB2D1C}" type="slidenum">
              <a:rPr lang="en-US" smtClean="0"/>
              <a:t>48</a:t>
            </a:fld>
            <a:endParaRPr lang="en-US"/>
          </a:p>
        </p:txBody>
      </p:sp>
    </p:spTree>
    <p:extLst>
      <p:ext uri="{BB962C8B-B14F-4D97-AF65-F5344CB8AC3E}">
        <p14:creationId xmlns:p14="http://schemas.microsoft.com/office/powerpoint/2010/main" val="212159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Let’s start with our guiding principles. Our mission, our vision, and our values.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As you’ll see, we have updated them to better articulate where we want to go—our ideal future state—and how we are going to get there.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These aspirations are grounded in three core values: visionary, innovative, and inclusive. These values are more than words for us; they are the framework that inspires our culture, and drives our focus.</a:t>
            </a: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4</a:t>
            </a:fld>
            <a:endParaRPr lang="en-US"/>
          </a:p>
        </p:txBody>
      </p:sp>
    </p:spTree>
    <p:extLst>
      <p:ext uri="{BB962C8B-B14F-4D97-AF65-F5344CB8AC3E}">
        <p14:creationId xmlns:p14="http://schemas.microsoft.com/office/powerpoint/2010/main" val="139955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Visual Looking at our 2025-2027 strategic priorities, we’ve centered our work around four key pillars.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First, we’re focused on accelerating careers. Through leadership programs and career development initiatives, we’re preparing women to step confidently into roles that will shape the future of healthcare.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Next, we’re committed to propelling systemic change. We know that creating environments where women can thrive doesn’t happen by chance; it takes deliberate action. Our goal is to challenge norms and fast forward equity across the industry.</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Third, we’re enhancing our commitment to accelerating connections. The HBA is considered an industry convener, bringing together a powerful network at events, both in person and virtual. Going forward, we’ll leverage the potential to do more, to offer more, to be there for you…more frequently and more meaningfully.</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Finally, we are dedicated to scaling our impact. To truly drive change, we must extend HBA’s reach across the healthcare ecosystem, embracing new sectors and new global markets, and new locations in every corner of the globe.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In the green boxes, you’ll see a few specific initiatives that will bring these pillars to life.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A key focus for us is expanding global reach and leadership development. We’re ensuring women worldwide have access to essential resources and support. With a renewed commitment to inclusivity, we’re amplifying the voices of women of color and sharing diverse career journeys to inspire the next generation of leaders.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In terms of health and wellness, the HBA is taking action to support women holistically—not only with leadership skills but with health and wellness programs…like October’s World Mental Health Day celebration.</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We’re partnering with key stakeholders and conducting research on how women’s health intersects with career advancement. Our HBA Think Tank will deliver greater value for companies, leveraging data to highlight what’s working and set new standards that challenge the status quo.</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To highlight our members’ achievements, we’re reimagining our awards and events. Our signature events—the Woman of the Year Gala and our Annual Conference—are moving to new locations, making our events accessible to even more members. And we’re expanding our awards program on a global scale, leveraging opportunities to recognize extraordinary leaders, and companies accelerating impactful change and progress.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We’re also broadening our partnerships to connect with payers, providers, and leaders in digital health. These collaborations not only expand our network but amplify HBA’s influence.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Through increased visibility at high profile global events like Davos, the G20 Summit, and South by Southwest—to name just a few—we can be more effective at positioning HBA in the center of global conversations that impact women’s roles in healthcare.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kern="100">
                <a:effectLst/>
                <a:latin typeface="Aptos" panose="020B0004020202020204" pitchFamily="34" charset="0"/>
                <a:ea typeface="Aptos" panose="020B0004020202020204" pitchFamily="34" charset="0"/>
                <a:cs typeface="Times New Roman" panose="02020603050405020304" pitchFamily="18" charset="0"/>
              </a:rPr>
              <a:t>I’m deeply inspired by the journey ahead for the HBA. With these bold initiatives, we’re igniting more than just a network—we’re leading a movement that empowers women in healthcare to rise to their fullest potential and redefine the future of this industry.</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trike="sngStrike" kern="100">
                <a:effectLst/>
                <a:latin typeface="Aptos" panose="020B0004020202020204" pitchFamily="34" charset="0"/>
                <a:ea typeface="Aptos" panose="020B0004020202020204" pitchFamily="34" charset="0"/>
                <a:cs typeface="Times New Roman" panose="02020603050405020304" pitchFamily="18" charset="0"/>
              </a:rPr>
              <a:t>Over the coming weeks, our staff team will be hosting town hall webinars with our regional and chapter leaders to dive deeper into our 2025 Strategic Plan. I hope you’re as energized and excited about our collaborative future, as the Board has been in setting this course forward.</a:t>
            </a:r>
            <a:endParaRPr lang="en-US" strike="sngStrike">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trike="sngStrike" kern="100">
                <a:effectLst/>
                <a:latin typeface="Aptos" panose="020B0004020202020204" pitchFamily="34" charset="0"/>
                <a:ea typeface="Aptos" panose="020B0004020202020204" pitchFamily="34" charset="0"/>
                <a:cs typeface="Times New Roman" panose="02020603050405020304" pitchFamily="18" charset="0"/>
              </a:rPr>
              <a:t>With our 2025 Board of Directors guiding the way, we’re ready to propel HBA’s momentum to new heights. I couldn’t be more confident in the strength and vision of our leadership team as we embrace this exciting next chapter together.</a:t>
            </a:r>
            <a:endParaRPr lang="en-US" strike="sngStrike">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49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89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2F1D2-255A-50D7-277B-218ADEB30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3314-7A5D-E8B5-FCB8-DCB2EAB38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98D14-FAA5-31E1-5F87-CAAEE0D2AAD3}"/>
              </a:ext>
            </a:extLst>
          </p:cNvPr>
          <p:cNvSpPr>
            <a:spLocks noGrp="1"/>
          </p:cNvSpPr>
          <p:nvPr>
            <p:ph type="body" idx="1"/>
          </p:nvPr>
        </p:nvSpPr>
        <p:spPr/>
        <p:txBody>
          <a:bodyPr/>
          <a:lstStyle/>
          <a:p>
            <a:r>
              <a:rPr lang="en-US"/>
              <a:t>And ultimately ..</a:t>
            </a:r>
          </a:p>
        </p:txBody>
      </p:sp>
      <p:sp>
        <p:nvSpPr>
          <p:cNvPr id="4" name="Slide Number Placeholder 3">
            <a:extLst>
              <a:ext uri="{FF2B5EF4-FFF2-40B4-BE49-F238E27FC236}">
                <a16:creationId xmlns:a16="http://schemas.microsoft.com/office/drawing/2014/main" id="{38AFB9F7-61D5-2C25-7692-67BF223B3719}"/>
              </a:ext>
            </a:extLst>
          </p:cNvPr>
          <p:cNvSpPr>
            <a:spLocks noGrp="1"/>
          </p:cNvSpPr>
          <p:nvPr>
            <p:ph type="sldNum" sz="quarter" idx="5"/>
          </p:nvPr>
        </p:nvSpPr>
        <p:spPr/>
        <p:txBody>
          <a:bodyPr/>
          <a:lstStyle/>
          <a:p>
            <a:fld id="{0A1918A0-28F0-440C-BB9C-ED3EB12F0F5E}" type="slidenum">
              <a:rPr lang="en-US" smtClean="0"/>
              <a:t>7</a:t>
            </a:fld>
            <a:endParaRPr lang="en-US"/>
          </a:p>
        </p:txBody>
      </p:sp>
    </p:spTree>
    <p:extLst>
      <p:ext uri="{BB962C8B-B14F-4D97-AF65-F5344CB8AC3E}">
        <p14:creationId xmlns:p14="http://schemas.microsoft.com/office/powerpoint/2010/main" val="417409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8350E-AD24-E2EB-A2C9-A242D78B3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B9BBD-15BD-1A05-8BDB-9F598A2C3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EF907-5850-4968-4668-2E9E8AE18002}"/>
              </a:ext>
            </a:extLst>
          </p:cNvPr>
          <p:cNvSpPr>
            <a:spLocks noGrp="1"/>
          </p:cNvSpPr>
          <p:nvPr>
            <p:ph type="body" idx="1"/>
          </p:nvPr>
        </p:nvSpPr>
        <p:spPr/>
        <p:txBody>
          <a:bodyPr/>
          <a:lstStyle/>
          <a:p>
            <a:pPr marL="0" marR="0"/>
            <a:endParaRPr lang="en-US"/>
          </a:p>
        </p:txBody>
      </p:sp>
      <p:sp>
        <p:nvSpPr>
          <p:cNvPr id="4" name="Slide Number Placeholder 3">
            <a:extLst>
              <a:ext uri="{FF2B5EF4-FFF2-40B4-BE49-F238E27FC236}">
                <a16:creationId xmlns:a16="http://schemas.microsoft.com/office/drawing/2014/main" id="{8104A48D-67F6-A9C7-AF3A-3E79F81AF7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725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am excited to share the 2025 Operating Plan for HBA, outlining our strategic priorities and key initiatives for the year ahead. Our focus remains on expanding our global impact, advancing women in healthcare, and strengthening our leadership in thought leadership and professional development.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thrilled to introduce the HBA Foundation, a new charitable arm of HBA dedicated to advancing data and research. The Foundation will focus on supporting students, fostering healthcare workforce development, and championing women of color. Through this initiative, we aim to drive meaningful change and create lasting impact in the industry.</a:t>
            </a:r>
          </a:p>
          <a:p>
            <a:endParaRPr lang="en-US"/>
          </a:p>
          <a:p>
            <a:r>
              <a:rPr lang="en-US"/>
              <a:t>Building on our commitment to data-driven insights, we will expand our Think Tank on a global scale. This initiative will:</a:t>
            </a:r>
          </a:p>
          <a:p>
            <a:pPr>
              <a:buFont typeface="Arial" panose="020B0604020202020204" pitchFamily="34" charset="0"/>
              <a:buChar char="•"/>
            </a:pPr>
            <a:r>
              <a:rPr lang="en-US"/>
              <a:t>Capture and leverage data to publish groundbreaking research.</a:t>
            </a:r>
          </a:p>
          <a:p>
            <a:pPr>
              <a:buFont typeface="Arial" panose="020B0604020202020204" pitchFamily="34" charset="0"/>
              <a:buChar char="•"/>
            </a:pPr>
            <a:r>
              <a:rPr lang="en-US"/>
              <a:t>Develop thought leadership pieces that influence policy and drive change.</a:t>
            </a:r>
          </a:p>
          <a:p>
            <a:pPr>
              <a:buFont typeface="Arial" panose="020B0604020202020204" pitchFamily="34" charset="0"/>
              <a:buChar char="•"/>
            </a:pPr>
            <a:r>
              <a:rPr lang="en-US"/>
              <a:t>Convene key industry stakeholders for meaningful discussions on the future of healthcare and leadership.</a:t>
            </a:r>
          </a:p>
          <a:p>
            <a:pPr>
              <a:buFont typeface="Arial" panose="020B0604020202020204" pitchFamily="34" charset="0"/>
              <a:buChar char="•"/>
            </a:pPr>
            <a:endParaRPr lang="en-US"/>
          </a:p>
          <a:p>
            <a:r>
              <a:rPr lang="en-US"/>
              <a:t>We recognize the critical intersection of women’s health and professional advancement. In 2025, we will:</a:t>
            </a:r>
          </a:p>
          <a:p>
            <a:pPr>
              <a:buFont typeface="Arial" panose="020B0604020202020204" pitchFamily="34" charset="0"/>
              <a:buChar char="•"/>
            </a:pPr>
            <a:r>
              <a:rPr lang="en-US"/>
              <a:t>Raise awareness of women's health and wellness as it relates to career progression.</a:t>
            </a:r>
          </a:p>
          <a:p>
            <a:pPr>
              <a:buFont typeface="Arial" panose="020B0604020202020204" pitchFamily="34" charset="0"/>
              <a:buChar char="•"/>
            </a:pPr>
            <a:r>
              <a:rPr lang="en-US"/>
              <a:t>Leverage thought leadership, awards, and corporate partner visibility programs to drive engagement and advocacy.</a:t>
            </a:r>
          </a:p>
          <a:p>
            <a:pPr>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Education remains a cornerstone of our mission. We will officially launch the HBA Academy, an innovative on-demand curriculum designed to meet the diverse needs of our global membership. This platform will offer flexible, high-impact learning opportunities tailored for professionals at all career stages.</a:t>
            </a:r>
          </a:p>
          <a:p>
            <a:pPr>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To celebrate and recognize outstanding achievements, we will continue expanding our flagship events and awards programs. This expansion will increase our global presence, enhance industry recognition, and further solidify HBA’s role as a leader in gender equity and professional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r>
              <a:rPr lang="en-US"/>
              <a:t>In our continued efforts to expand HBA’s global footprint, we will host leadership celebrations and new market </a:t>
            </a:r>
            <a:r>
              <a:rPr lang="en-US" strike="sngStrike"/>
              <a:t>entries in:</a:t>
            </a:r>
          </a:p>
          <a:p>
            <a:pPr>
              <a:buFont typeface="Arial" panose="020B0604020202020204" pitchFamily="34" charset="0"/>
              <a:buChar char="•"/>
            </a:pPr>
            <a:r>
              <a:rPr lang="en-US" b="1" strike="sngStrike"/>
              <a:t>Q1/Q2 2025:</a:t>
            </a:r>
            <a:r>
              <a:rPr lang="en-US" strike="sngStrike"/>
              <a:t> Barcelona and Madrid, Spain; Dubai, UAE (tentative)</a:t>
            </a:r>
          </a:p>
          <a:p>
            <a:pPr>
              <a:buFont typeface="Arial" panose="020B0604020202020204" pitchFamily="34" charset="0"/>
              <a:buChar char="•"/>
            </a:pPr>
            <a:r>
              <a:rPr lang="en-US" b="1" strike="sngStrike"/>
              <a:t>Q3/Q4 2025:</a:t>
            </a:r>
            <a:r>
              <a:rPr lang="en-US" strike="sngStrike"/>
              <a:t> Singapore; Copenhagen, Denmark; Vienna, Austria (initial conversations)</a:t>
            </a:r>
          </a:p>
          <a:p>
            <a:r>
              <a:rPr lang="en-US"/>
              <a:t>These strategic expansions will allow us to engage with new audiences, establish key partnerships, and drive leadership development on a global scale.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r>
              <a:rPr lang="en-US"/>
              <a:t>Mentorship remains a critical pillar of our work. In 2025, we will:</a:t>
            </a:r>
          </a:p>
          <a:p>
            <a:pPr>
              <a:buFont typeface="Arial" panose="020B0604020202020204" pitchFamily="34" charset="0"/>
              <a:buChar char="•"/>
            </a:pPr>
            <a:r>
              <a:rPr lang="en-US"/>
              <a:t>Increase the reach and impact of our mentoring program.</a:t>
            </a:r>
          </a:p>
          <a:p>
            <a:pPr>
              <a:buFont typeface="Arial" panose="020B0604020202020204" pitchFamily="34" charset="0"/>
              <a:buChar char="•"/>
            </a:pPr>
            <a:r>
              <a:rPr lang="en-US"/>
              <a:t>Scale efforts to connect with a global audience, ensuring that members outside of structured regions have access to meaningful mentorship opportunities.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r>
              <a:rPr lang="en-US"/>
              <a:t>HBA is committed to empowering senior executive women by providing:</a:t>
            </a:r>
          </a:p>
          <a:p>
            <a:pPr>
              <a:buFont typeface="Arial" panose="020B0604020202020204" pitchFamily="34" charset="0"/>
              <a:buChar char="•"/>
            </a:pPr>
            <a:r>
              <a:rPr lang="en-US"/>
              <a:t>Meaningful networking and connection opportunities.</a:t>
            </a:r>
          </a:p>
          <a:p>
            <a:pPr>
              <a:buFont typeface="Arial" panose="020B0604020202020204" pitchFamily="34" charset="0"/>
              <a:buChar char="•"/>
            </a:pPr>
            <a:r>
              <a:rPr lang="en-US"/>
              <a:t>Exclusive thought leadership engagements.</a:t>
            </a:r>
          </a:p>
          <a:p>
            <a:pPr>
              <a:buFont typeface="Arial" panose="020B0604020202020204" pitchFamily="34" charset="0"/>
              <a:buChar char="•"/>
            </a:pPr>
            <a:r>
              <a:rPr lang="en-US"/>
              <a:t>Advanced leadership development programs tailored for next-level career progression.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As we embark on 2025, our focus remains clear: to elevate HBA’s impact, support our members' professional growth, and champion women’s leadership in healthcare. Through our strategic initiatives, global expansion, and dedication to mentorship and education, we are poised to make a lasting difference.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E5DDF995-5BEE-4E79-B24F-709715DB2D1C}" type="slidenum">
              <a:rPr lang="en-US" smtClean="0"/>
              <a:t>9</a:t>
            </a:fld>
            <a:endParaRPr lang="en-US"/>
          </a:p>
        </p:txBody>
      </p:sp>
    </p:spTree>
    <p:extLst>
      <p:ext uri="{BB962C8B-B14F-4D97-AF65-F5344CB8AC3E}">
        <p14:creationId xmlns:p14="http://schemas.microsoft.com/office/powerpoint/2010/main" val="321720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0.jpeg"/><Relationship Id="rId1" Type="http://schemas.openxmlformats.org/officeDocument/2006/relationships/slideMaster" Target="../slideMasters/slideMaster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1.jpeg"/><Relationship Id="rId1" Type="http://schemas.openxmlformats.org/officeDocument/2006/relationships/slideMaster" Target="../slideMasters/slideMaster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0.jpeg"/><Relationship Id="rId1" Type="http://schemas.openxmlformats.org/officeDocument/2006/relationships/slideMaster" Target="../slideMasters/slideMaster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1.jpe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6307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1521795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OC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088895-6E7B-4ADE-92CF-A10E9E467919}"/>
              </a:ext>
            </a:extLst>
          </p:cNvPr>
          <p:cNvSpPr/>
          <p:nvPr userDrawn="1"/>
        </p:nvSpPr>
        <p:spPr>
          <a:xfrm>
            <a:off x="-11113" y="0"/>
            <a:ext cx="5372101"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ahoma" panose="020B0604030504040204" pitchFamily="34" charset="0"/>
              <a:ea typeface="Tahoma" panose="020B0604030504040204" pitchFamily="34" charset="0"/>
              <a:cs typeface="Tahoma" panose="020B0604030504040204" pitchFamily="34" charset="0"/>
            </a:endParaRPr>
          </a:p>
        </p:txBody>
      </p:sp>
      <p:pic>
        <p:nvPicPr>
          <p:cNvPr id="3" name="Picture 7">
            <a:extLst>
              <a:ext uri="{FF2B5EF4-FFF2-40B4-BE49-F238E27FC236}">
                <a16:creationId xmlns:a16="http://schemas.microsoft.com/office/drawing/2014/main" id="{6CD05F6A-3709-4C1B-A755-F68117D7EE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1550"/>
            <a:ext cx="26812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D29F755A-2D8B-4B0F-8AD2-3B3F8DD79F48}"/>
              </a:ext>
            </a:extLst>
          </p:cNvPr>
          <p:cNvCxnSpPr/>
          <p:nvPr userDrawn="1"/>
        </p:nvCxnSpPr>
        <p:spPr>
          <a:xfrm>
            <a:off x="6570663" y="1111250"/>
            <a:ext cx="4635500"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5" name="Straight Connector 11">
            <a:extLst>
              <a:ext uri="{FF2B5EF4-FFF2-40B4-BE49-F238E27FC236}">
                <a16:creationId xmlns:a16="http://schemas.microsoft.com/office/drawing/2014/main" id="{4D4CC741-3FA6-4BC9-A5D0-C99ABA1A4A6A}"/>
              </a:ext>
            </a:extLst>
          </p:cNvPr>
          <p:cNvCxnSpPr/>
          <p:nvPr userDrawn="1"/>
        </p:nvCxnSpPr>
        <p:spPr>
          <a:xfrm>
            <a:off x="6570663" y="5694363"/>
            <a:ext cx="4635500"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467B6A71-76C1-4852-B5F9-A40DF6FE165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0B6A1FFF-95DD-4DA9-9E27-2141AE6E444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35CDF26-BC01-41AF-9A0D-01391C57014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FB515B"/>
                </a:solidFill>
                <a:latin typeface="Palatino Linotype" panose="02040502050505030304" pitchFamily="18" charset="0"/>
              </a:defRPr>
            </a:lvl1pPr>
          </a:lstStyle>
          <a:p>
            <a:pPr>
              <a:defRPr/>
            </a:pPr>
            <a:fld id="{4D5343C0-A564-4E5A-915D-7344C7B91CE9}" type="slidenum">
              <a:rPr lang="en-US" altLang="en-US"/>
              <a:pPr>
                <a:defRPr/>
              </a:pPr>
              <a:t>‹#›</a:t>
            </a:fld>
            <a:endParaRPr lang="en-US" altLang="en-US"/>
          </a:p>
        </p:txBody>
      </p:sp>
    </p:spTree>
    <p:extLst>
      <p:ext uri="{BB962C8B-B14F-4D97-AF65-F5344CB8AC3E}">
        <p14:creationId xmlns:p14="http://schemas.microsoft.com/office/powerpoint/2010/main" val="1737181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Purple Bar on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37A9E5-741D-47AD-A7D3-043FD48DF0CE}"/>
              </a:ext>
            </a:extLst>
          </p:cNvPr>
          <p:cNvSpPr/>
          <p:nvPr userDrawn="1"/>
        </p:nvSpPr>
        <p:spPr>
          <a:xfrm>
            <a:off x="-11113" y="0"/>
            <a:ext cx="2692401"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ahoma" panose="020B0604030504040204" pitchFamily="34" charset="0"/>
              <a:ea typeface="Tahoma" panose="020B0604030504040204" pitchFamily="34" charset="0"/>
              <a:cs typeface="Tahoma" panose="020B0604030504040204" pitchFamily="34" charset="0"/>
            </a:endParaRPr>
          </a:p>
        </p:txBody>
      </p:sp>
      <p:pic>
        <p:nvPicPr>
          <p:cNvPr id="3" name="Picture 7">
            <a:extLst>
              <a:ext uri="{FF2B5EF4-FFF2-40B4-BE49-F238E27FC236}">
                <a16:creationId xmlns:a16="http://schemas.microsoft.com/office/drawing/2014/main" id="{49D6000A-30BC-43BD-84A5-C01A22DFEC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1550"/>
            <a:ext cx="26812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a:extLst>
              <a:ext uri="{FF2B5EF4-FFF2-40B4-BE49-F238E27FC236}">
                <a16:creationId xmlns:a16="http://schemas.microsoft.com/office/drawing/2014/main" id="{3A1504E5-4053-4C31-9FA7-0A632B3BF096}"/>
              </a:ext>
            </a:extLst>
          </p:cNvPr>
          <p:cNvSpPr>
            <a:spLocks noGrp="1"/>
          </p:cNvSpPr>
          <p:nvPr>
            <p:ph type="sldNum" sz="quarter" idx="10"/>
          </p:nvPr>
        </p:nvSpPr>
        <p:spPr>
          <a:xfrm>
            <a:off x="8610600" y="6356350"/>
            <a:ext cx="2743200" cy="365125"/>
          </a:xfrm>
          <a:prstGeom prst="rect">
            <a:avLst/>
          </a:prstGeom>
        </p:spPr>
        <p:txBody>
          <a:bodyPr/>
          <a:lstStyle>
            <a:lvl1pPr>
              <a:defRPr>
                <a:solidFill>
                  <a:srgbClr val="FB515B"/>
                </a:solidFill>
                <a:latin typeface="Palatino Linotype" panose="02040502050505030304" pitchFamily="18" charset="0"/>
              </a:defRPr>
            </a:lvl1pPr>
          </a:lstStyle>
          <a:p>
            <a:pPr>
              <a:defRPr/>
            </a:pPr>
            <a:fld id="{90A506C8-D60D-4DE1-B769-4441AA263503}" type="slidenum">
              <a:rPr lang="en-US" altLang="en-US"/>
              <a:pPr>
                <a:defRPr/>
              </a:pPr>
              <a:t>‹#›</a:t>
            </a:fld>
            <a:endParaRPr lang="en-US" altLang="en-US"/>
          </a:p>
        </p:txBody>
      </p:sp>
    </p:spTree>
    <p:extLst>
      <p:ext uri="{BB962C8B-B14F-4D97-AF65-F5344CB8AC3E}">
        <p14:creationId xmlns:p14="http://schemas.microsoft.com/office/powerpoint/2010/main" val="41125334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9FF8ED0-0C90-410C-9BEB-8BE82F4B2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1550"/>
            <a:ext cx="26812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B5531BC-57BC-4175-9315-139A5A7B2192}"/>
              </a:ext>
            </a:extLst>
          </p:cNvPr>
          <p:cNvSpPr/>
          <p:nvPr userDrawn="1"/>
        </p:nvSpPr>
        <p:spPr>
          <a:xfrm>
            <a:off x="0" y="0"/>
            <a:ext cx="12192000" cy="1565275"/>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Connector 4">
            <a:extLst>
              <a:ext uri="{FF2B5EF4-FFF2-40B4-BE49-F238E27FC236}">
                <a16:creationId xmlns:a16="http://schemas.microsoft.com/office/drawing/2014/main" id="{752650C7-D867-45F6-97B4-1ED787F728E2}"/>
              </a:ext>
            </a:extLst>
          </p:cNvPr>
          <p:cNvCxnSpPr>
            <a:cxnSpLocks/>
          </p:cNvCxnSpPr>
          <p:nvPr userDrawn="1"/>
        </p:nvCxnSpPr>
        <p:spPr>
          <a:xfrm>
            <a:off x="274638" y="212725"/>
            <a:ext cx="11582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03093BE-4A1D-49FE-AFF6-D4A30235505F}"/>
              </a:ext>
            </a:extLst>
          </p:cNvPr>
          <p:cNvSpPr>
            <a:spLocks noGrp="1"/>
          </p:cNvSpPr>
          <p:nvPr>
            <p:ph type="sldNum" sz="quarter" idx="10"/>
          </p:nvPr>
        </p:nvSpPr>
        <p:spPr>
          <a:xfrm>
            <a:off x="8610600" y="6356350"/>
            <a:ext cx="2743200" cy="365125"/>
          </a:xfrm>
          <a:prstGeom prst="rect">
            <a:avLst/>
          </a:prstGeom>
        </p:spPr>
        <p:txBody>
          <a:bodyPr/>
          <a:lstStyle>
            <a:lvl1pPr>
              <a:defRPr>
                <a:solidFill>
                  <a:srgbClr val="FB515B"/>
                </a:solidFill>
                <a:latin typeface="Palatino Linotype" panose="02040502050505030304" pitchFamily="18" charset="0"/>
              </a:defRPr>
            </a:lvl1pPr>
          </a:lstStyle>
          <a:p>
            <a:pPr>
              <a:defRPr/>
            </a:pPr>
            <a:fld id="{286D40AF-3758-4F17-8E2A-923983C2891D}" type="slidenum">
              <a:rPr lang="en-US" altLang="en-US"/>
              <a:pPr>
                <a:defRPr/>
              </a:pPr>
              <a:t>‹#›</a:t>
            </a:fld>
            <a:endParaRPr lang="en-US" altLang="en-US"/>
          </a:p>
        </p:txBody>
      </p:sp>
    </p:spTree>
    <p:extLst>
      <p:ext uri="{BB962C8B-B14F-4D97-AF65-F5344CB8AC3E}">
        <p14:creationId xmlns:p14="http://schemas.microsoft.com/office/powerpoint/2010/main" val="2851749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357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985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779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1625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ext white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09BD-CA8D-55E8-E5F6-2CB1DF9EF40F}"/>
              </a:ext>
            </a:extLst>
          </p:cNvPr>
          <p:cNvSpPr>
            <a:spLocks noGrp="1"/>
          </p:cNvSpPr>
          <p:nvPr>
            <p:ph type="title"/>
          </p:nvPr>
        </p:nvSpPr>
        <p:spPr/>
        <p:txBody>
          <a:bodyPr>
            <a:normAutofit/>
          </a:bodyPr>
          <a:lstStyle>
            <a:lvl1pPr>
              <a:defRPr sz="3600" b="1">
                <a:solidFill>
                  <a:srgbClr val="F35054"/>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80A1B9F-CEDA-7B6F-AC8D-7DF2E0DC4E37}"/>
              </a:ext>
            </a:extLst>
          </p:cNvPr>
          <p:cNvSpPr>
            <a:spLocks noGrp="1"/>
          </p:cNvSpPr>
          <p:nvPr>
            <p:ph idx="1"/>
          </p:nvPr>
        </p:nvSpPr>
        <p:spPr/>
        <p:txBody>
          <a:bodyPr/>
          <a:lstStyle>
            <a:lvl1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1pPr>
            <a:lvl2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2pPr>
            <a:lvl3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3pPr>
            <a:lvl4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4pPr>
            <a:lvl5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9047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3DFA-0070-27B6-FE87-1FF4847B6F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24EB5-C5B0-47C8-311A-2EAB3534AB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FCCE2F-4F01-BC11-9F34-EE6A9B24BB03}"/>
              </a:ext>
            </a:extLst>
          </p:cNvPr>
          <p:cNvSpPr>
            <a:spLocks noGrp="1"/>
          </p:cNvSpPr>
          <p:nvPr>
            <p:ph type="dt" sz="half" idx="10"/>
          </p:nvPr>
        </p:nvSpPr>
        <p:spPr/>
        <p:txBody>
          <a:bodyPr/>
          <a:lstStyle/>
          <a:p>
            <a:fld id="{75097CE0-A862-406C-A347-C44924E3CEA1}" type="datetimeFigureOut">
              <a:rPr lang="en-US" smtClean="0"/>
              <a:t>2/7/2025</a:t>
            </a:fld>
            <a:endParaRPr lang="en-US"/>
          </a:p>
        </p:txBody>
      </p:sp>
      <p:sp>
        <p:nvSpPr>
          <p:cNvPr id="5" name="Footer Placeholder 4">
            <a:extLst>
              <a:ext uri="{FF2B5EF4-FFF2-40B4-BE49-F238E27FC236}">
                <a16:creationId xmlns:a16="http://schemas.microsoft.com/office/drawing/2014/main" id="{4702C91E-15EE-04B7-45FB-3162284B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CF82D-89D3-129F-A57A-7A2B72484806}"/>
              </a:ext>
            </a:extLst>
          </p:cNvPr>
          <p:cNvSpPr>
            <a:spLocks noGrp="1"/>
          </p:cNvSpPr>
          <p:nvPr>
            <p:ph type="sldNum" sz="quarter" idx="12"/>
          </p:nvPr>
        </p:nvSpPr>
        <p:spPr/>
        <p:txBody>
          <a:bodyPr/>
          <a:lstStyle/>
          <a:p>
            <a:fld id="{384D0207-437B-4BBD-98F6-E601D392ACBF}" type="slidenum">
              <a:rPr lang="en-US" smtClean="0"/>
              <a:t>‹#›</a:t>
            </a:fld>
            <a:endParaRPr lang="en-US"/>
          </a:p>
        </p:txBody>
      </p:sp>
    </p:spTree>
    <p:extLst>
      <p:ext uri="{BB962C8B-B14F-4D97-AF65-F5344CB8AC3E}">
        <p14:creationId xmlns:p14="http://schemas.microsoft.com/office/powerpoint/2010/main" val="13269463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98CF4D5-28CC-5345-824A-3BC54A22BB93}"/>
              </a:ext>
            </a:extLst>
          </p:cNvPr>
          <p:cNvSpPr txBox="1">
            <a:spLocks/>
          </p:cNvSpPr>
          <p:nvPr userDrawn="1"/>
        </p:nvSpPr>
        <p:spPr>
          <a:xfrm>
            <a:off x="438150" y="347980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pPr fontAlgn="auto">
              <a:spcAft>
                <a:spcPts val="0"/>
              </a:spcAft>
              <a:defRPr/>
            </a:pPr>
            <a:endParaRPr lang="en-US"/>
          </a:p>
        </p:txBody>
      </p:sp>
      <p:pic>
        <p:nvPicPr>
          <p:cNvPr id="3" name="Picture 7">
            <a:extLst>
              <a:ext uri="{FF2B5EF4-FFF2-40B4-BE49-F238E27FC236}">
                <a16:creationId xmlns:a16="http://schemas.microsoft.com/office/drawing/2014/main" id="{3ACC2D13-6BC9-D0A5-34CF-6E4419C9B5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150" y="1182688"/>
            <a:ext cx="26812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996564D9-5ADE-B284-C5BB-15174E4BCADE}"/>
              </a:ext>
            </a:extLst>
          </p:cNvPr>
          <p:cNvCxnSpPr/>
          <p:nvPr userDrawn="1"/>
        </p:nvCxnSpPr>
        <p:spPr>
          <a:xfrm>
            <a:off x="438150" y="5172075"/>
            <a:ext cx="794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CDD2D38-B0D4-C340-3113-AB38EA15BB52}"/>
              </a:ext>
            </a:extLst>
          </p:cNvPr>
          <p:cNvCxnSpPr/>
          <p:nvPr userDrawn="1"/>
        </p:nvCxnSpPr>
        <p:spPr>
          <a:xfrm>
            <a:off x="438150" y="2022475"/>
            <a:ext cx="794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53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3508816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7680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0718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384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877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63255" y="2439659"/>
            <a:ext cx="4977506" cy="1978682"/>
          </a:xfrm>
        </p:spPr>
        <p:txBody>
          <a:bodyPr/>
          <a:lstStyle/>
          <a:p>
            <a:r>
              <a:rPr lang="en-US"/>
              <a:t>Click to edit Master title style</a:t>
            </a:r>
          </a:p>
        </p:txBody>
      </p:sp>
      <p:sp>
        <p:nvSpPr>
          <p:cNvPr id="6" name="Text Placeholder 4"/>
          <p:cNvSpPr>
            <a:spLocks noGrp="1"/>
          </p:cNvSpPr>
          <p:nvPr>
            <p:ph type="body" sz="quarter" idx="10"/>
          </p:nvPr>
        </p:nvSpPr>
        <p:spPr>
          <a:xfrm>
            <a:off x="6863255" y="4709346"/>
            <a:ext cx="4977506" cy="696912"/>
          </a:xfrm>
        </p:spPr>
        <p:txBody>
          <a:bodyPr/>
          <a:lstStyle>
            <a:lvl1pPr marL="0" indent="0">
              <a:buNone/>
              <a:defRPr>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888885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63255" y="2439659"/>
            <a:ext cx="4977506" cy="1978682"/>
          </a:xfrm>
        </p:spPr>
        <p:txBody>
          <a:bodyPr/>
          <a:lstStyle>
            <a:lvl1pPr>
              <a:defRPr>
                <a:solidFill>
                  <a:schemeClr val="bg2"/>
                </a:solidFill>
              </a:defRPr>
            </a:lvl1pPr>
          </a:lstStyle>
          <a:p>
            <a:r>
              <a:rPr lang="en-US"/>
              <a:t>Click to edit Master title style</a:t>
            </a:r>
          </a:p>
        </p:txBody>
      </p:sp>
      <p:sp>
        <p:nvSpPr>
          <p:cNvPr id="4" name="Text Placeholder 4"/>
          <p:cNvSpPr>
            <a:spLocks noGrp="1"/>
          </p:cNvSpPr>
          <p:nvPr>
            <p:ph type="body" sz="quarter" idx="10"/>
          </p:nvPr>
        </p:nvSpPr>
        <p:spPr>
          <a:xfrm>
            <a:off x="6863255" y="4709346"/>
            <a:ext cx="4977506" cy="696912"/>
          </a:xfrm>
        </p:spPr>
        <p:txBody>
          <a:bodyPr/>
          <a:lstStyle>
            <a:lvl1pPr marL="0" indent="0">
              <a:buNone/>
              <a:defRPr>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042096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p:cNvSpPr>
            <a:spLocks noGrp="1"/>
          </p:cNvSpPr>
          <p:nvPr>
            <p:ph type="body" sz="quarter" idx="10"/>
          </p:nvPr>
        </p:nvSpPr>
        <p:spPr>
          <a:xfrm>
            <a:off x="4694238" y="3836988"/>
            <a:ext cx="6686550" cy="696912"/>
          </a:xfrm>
        </p:spPr>
        <p:txBody>
          <a:bodyPr/>
          <a:lstStyle>
            <a:lvl1pPr marL="0" indent="0">
              <a:buNone/>
              <a:defRPr>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270068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5742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784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67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2350283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802" y="1687399"/>
            <a:ext cx="10834396" cy="2828040"/>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8126413" y="5251450"/>
            <a:ext cx="3386137" cy="574675"/>
          </a:xfrm>
        </p:spPr>
        <p:txBody>
          <a:bodyPr/>
          <a:lstStyle>
            <a:lvl1pPr marL="0" inden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807254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802" y="1694305"/>
            <a:ext cx="10834396" cy="2519476"/>
          </a:xfrm>
        </p:spPr>
        <p:txBody>
          <a:bodyPr/>
          <a:lstStyle>
            <a:lvl1pPr>
              <a:defRPr/>
            </a:lvl1pPr>
          </a:lstStyle>
          <a:p>
            <a:r>
              <a:rPr lang="en-US"/>
              <a:t>Click to edit Master title style</a:t>
            </a:r>
          </a:p>
        </p:txBody>
      </p:sp>
      <p:sp>
        <p:nvSpPr>
          <p:cNvPr id="3" name="Text Placeholder 3"/>
          <p:cNvSpPr>
            <a:spLocks noGrp="1"/>
          </p:cNvSpPr>
          <p:nvPr>
            <p:ph type="body" sz="quarter" idx="10"/>
          </p:nvPr>
        </p:nvSpPr>
        <p:spPr>
          <a:xfrm>
            <a:off x="8126413" y="5251450"/>
            <a:ext cx="3386137" cy="574675"/>
          </a:xfrm>
        </p:spPr>
        <p:txBody>
          <a:bodyPr/>
          <a:lstStyle>
            <a:lvl1pPr marL="0" inden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2085451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2621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116541" y="819444"/>
            <a:ext cx="4421188" cy="4402137"/>
          </a:xfrm>
        </p:spPr>
        <p:txBody>
          <a:bodyPr/>
          <a:lstStyle>
            <a:lvl1pPr marL="0" indent="0">
              <a:buNone/>
              <a:defRPr/>
            </a:lvl1pPr>
          </a:lstStyle>
          <a:p>
            <a:pPr lvl="0"/>
            <a:r>
              <a:rPr lang="en-US"/>
              <a:t>Click to edit Master text styles</a:t>
            </a:r>
          </a:p>
        </p:txBody>
      </p:sp>
      <p:sp>
        <p:nvSpPr>
          <p:cNvPr id="3" name="Chart Placeholder 2"/>
          <p:cNvSpPr>
            <a:spLocks noGrp="1"/>
          </p:cNvSpPr>
          <p:nvPr>
            <p:ph type="chart" sz="quarter" idx="11"/>
          </p:nvPr>
        </p:nvSpPr>
        <p:spPr>
          <a:xfrm>
            <a:off x="6578600" y="819150"/>
            <a:ext cx="4633913" cy="4402138"/>
          </a:xfrm>
        </p:spPr>
        <p:txBody>
          <a:bodyPr rtlCol="0">
            <a:normAutofit/>
          </a:bodyPr>
          <a:lstStyle/>
          <a:p>
            <a:pPr lvl="0"/>
            <a:endParaRPr lang="en-US" noProof="0"/>
          </a:p>
        </p:txBody>
      </p:sp>
    </p:spTree>
    <p:extLst>
      <p:ext uri="{BB962C8B-B14F-4D97-AF65-F5344CB8AC3E}">
        <p14:creationId xmlns:p14="http://schemas.microsoft.com/office/powerpoint/2010/main" val="25427748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0914" y="365125"/>
            <a:ext cx="7411681"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4873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5122" y="365125"/>
            <a:ext cx="6987474"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0941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9A18A62-5141-5135-3BEE-7644955E0D19}"/>
              </a:ext>
            </a:extLst>
          </p:cNvPr>
          <p:cNvGraphicFramePr/>
          <p:nvPr userDrawn="1"/>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10695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51FC608-483E-7817-C98B-0AE5BBBF2A54}"/>
              </a:ext>
            </a:extLst>
          </p:cNvPr>
          <p:cNvGraphicFramePr/>
          <p:nvPr userDrawn="1"/>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0943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0816" y="365125"/>
            <a:ext cx="6921780" cy="1325563"/>
          </a:xfrm>
        </p:spPr>
        <p:txBody>
          <a:bodyPr>
            <a:normAutofit/>
          </a:bodyPr>
          <a:lstStyle>
            <a:lvl1pPr>
              <a:defRPr sz="3600">
                <a:solidFill>
                  <a:schemeClr val="bg2"/>
                </a:solidFill>
              </a:defRPr>
            </a:lvl1pPr>
          </a:lstStyle>
          <a:p>
            <a:r>
              <a:rPr lang="en-US"/>
              <a:t>Click to edit Master title style</a:t>
            </a:r>
          </a:p>
        </p:txBody>
      </p:sp>
      <p:sp>
        <p:nvSpPr>
          <p:cNvPr id="3" name="Text Placeholder 3"/>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730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750816" y="365125"/>
            <a:ext cx="6921780" cy="1325563"/>
          </a:xfrm>
        </p:spPr>
        <p:txBody>
          <a:bodyPr>
            <a:normAutofit/>
          </a:bodyPr>
          <a:lstStyle>
            <a:lvl1pPr>
              <a:defRPr sz="3600">
                <a:solidFill>
                  <a:schemeClr val="bg2"/>
                </a:solidFill>
              </a:defRPr>
            </a:lvl1pPr>
          </a:lstStyle>
          <a:p>
            <a:r>
              <a:rPr lang="en-US"/>
              <a:t>Click to edit Master title style</a:t>
            </a:r>
          </a:p>
        </p:txBody>
      </p:sp>
      <p:sp>
        <p:nvSpPr>
          <p:cNvPr id="4" name="Text Placeholder 3"/>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163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936827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802" y="2215299"/>
            <a:ext cx="10834396" cy="861129"/>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6859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78802" y="2215299"/>
            <a:ext cx="10834396" cy="861129"/>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7776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260914" y="365125"/>
            <a:ext cx="7411681"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6809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260914" y="365125"/>
            <a:ext cx="7411681"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9726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98410"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736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8098410"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4618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802" y="1373793"/>
            <a:ext cx="10834396" cy="945201"/>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292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8420" y="365125"/>
            <a:ext cx="9344175" cy="1325563"/>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8763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4458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161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1616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7295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1207907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4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5354425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0D17E-F3DB-1CA1-AC13-9E8FFC212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424F90-9742-4B11-F864-0E7DE4F4CC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A966A-A548-651B-70CD-6C545F302F31}"/>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5" name="Footer Placeholder 4">
            <a:extLst>
              <a:ext uri="{FF2B5EF4-FFF2-40B4-BE49-F238E27FC236}">
                <a16:creationId xmlns:a16="http://schemas.microsoft.com/office/drawing/2014/main" id="{83695437-C6D8-91D1-5F19-D5F933ADA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81D81-5512-7ED6-179F-5A57F84733E7}"/>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29654621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B231-F1B1-03E4-F32D-D4BD4991C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3987D8-3CBE-986B-36BA-B4F7D80F43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CD52F-4747-E69C-1D1A-3BD414CBD9E9}"/>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5" name="Footer Placeholder 4">
            <a:extLst>
              <a:ext uri="{FF2B5EF4-FFF2-40B4-BE49-F238E27FC236}">
                <a16:creationId xmlns:a16="http://schemas.microsoft.com/office/drawing/2014/main" id="{AD14DB34-5103-6B80-B616-E664D7695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6C867-955E-2262-D5CE-07C167CE330A}"/>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38983976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C848-1473-AD26-FA40-B2FCC1F5C4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DAD6FA-3F69-0BBD-341A-2C12589551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403BB4-B3D6-1B14-3AFC-9ADEA8AEAB28}"/>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5" name="Footer Placeholder 4">
            <a:extLst>
              <a:ext uri="{FF2B5EF4-FFF2-40B4-BE49-F238E27FC236}">
                <a16:creationId xmlns:a16="http://schemas.microsoft.com/office/drawing/2014/main" id="{2F07F0AF-1DB0-3C12-F040-817F6221B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8973-67B1-5E72-EAF4-17AA54D4988F}"/>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36902073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76E6-A0BA-1E90-2B9B-02369C6D0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741260-5BBE-DD71-F033-8C10B5B81F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D6684-EC75-51C6-48A5-32785E8FD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A7D8F-5F77-E56B-CE7C-573D382B58B1}"/>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6" name="Footer Placeholder 5">
            <a:extLst>
              <a:ext uri="{FF2B5EF4-FFF2-40B4-BE49-F238E27FC236}">
                <a16:creationId xmlns:a16="http://schemas.microsoft.com/office/drawing/2014/main" id="{42C639EC-2DC9-8FF4-667E-C7FB1901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ED1D5-68DD-C07B-9ACC-4786302E28C2}"/>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852565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2D23-F96D-392D-48EC-04297E9F4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930E76-0AB8-8860-538D-5543FBDEE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55CD1B-9176-6BFF-721D-DA9634D6B1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904AE-2399-E93F-1ED1-E7D93D170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4CA608-3324-EC48-D953-CE53566A5C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70C020-559B-7880-9963-454AE4F20419}"/>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8" name="Footer Placeholder 7">
            <a:extLst>
              <a:ext uri="{FF2B5EF4-FFF2-40B4-BE49-F238E27FC236}">
                <a16:creationId xmlns:a16="http://schemas.microsoft.com/office/drawing/2014/main" id="{D844B762-C9F3-6D80-9941-749313AB6F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AE549-051E-9D51-1466-18CCF3673037}"/>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21910330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3B14-BD49-B9CE-D9A3-31E4968EF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1944A5-EB10-B737-573B-0511863F5700}"/>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4" name="Footer Placeholder 3">
            <a:extLst>
              <a:ext uri="{FF2B5EF4-FFF2-40B4-BE49-F238E27FC236}">
                <a16:creationId xmlns:a16="http://schemas.microsoft.com/office/drawing/2014/main" id="{37A06D15-2D90-B0B6-2BB7-F65396E58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71E26D-F85F-E9FA-B016-50875F10BAC3}"/>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3510561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9B7FD-0DEA-D3C8-0A3F-0173C0438A1F}"/>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3" name="Footer Placeholder 2">
            <a:extLst>
              <a:ext uri="{FF2B5EF4-FFF2-40B4-BE49-F238E27FC236}">
                <a16:creationId xmlns:a16="http://schemas.microsoft.com/office/drawing/2014/main" id="{1A518A6F-FB36-1BEC-87D2-224A26089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537A2F-9B6E-9562-9ACD-51ECF511C355}"/>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65510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1448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86AD-53FE-26B3-7E62-910C3AAE7E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5BB67-8E73-BE97-F185-75687ECBD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5022A-017B-B2C3-B80C-02263220D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EEC56-22D1-2B0B-DE89-D6DC82ED82F5}"/>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6" name="Footer Placeholder 5">
            <a:extLst>
              <a:ext uri="{FF2B5EF4-FFF2-40B4-BE49-F238E27FC236}">
                <a16:creationId xmlns:a16="http://schemas.microsoft.com/office/drawing/2014/main" id="{268FF060-821A-647E-C613-177B4215E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7096D-385D-8EC7-29C5-45955113816A}"/>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8710070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2832-7053-660F-29E1-C8886D3B7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4AFDA8-0F17-6E5B-1132-7DA134735D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9DDCF2-1CB4-944C-BD31-DC3A11ED6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FF690-4702-DF71-B53B-14D37CB847F6}"/>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6" name="Footer Placeholder 5">
            <a:extLst>
              <a:ext uri="{FF2B5EF4-FFF2-40B4-BE49-F238E27FC236}">
                <a16:creationId xmlns:a16="http://schemas.microsoft.com/office/drawing/2014/main" id="{09AA0451-BCA1-969B-4753-F96A5DA08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E5AD7-407A-A01E-A922-3C2545ABBCDD}"/>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22436236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38D2B-FCA3-CE65-482B-9E893200BF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7414D-0CFF-93D0-7C67-7B754424C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D3064-29D4-1DB5-39E8-E35BFA6E49E5}"/>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5" name="Footer Placeholder 4">
            <a:extLst>
              <a:ext uri="{FF2B5EF4-FFF2-40B4-BE49-F238E27FC236}">
                <a16:creationId xmlns:a16="http://schemas.microsoft.com/office/drawing/2014/main" id="{0D4BAFD2-DDEB-9F37-A855-644B6A259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F8BF8-51FA-E5E6-0633-4AF98EADC8DD}"/>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2442896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016F0-728C-0E61-2FC7-796BF789CD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62212F-46F1-F430-26C7-4170EB0A19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B68EE-9836-81FE-C29F-7EE0FBFC61C6}"/>
              </a:ext>
            </a:extLst>
          </p:cNvPr>
          <p:cNvSpPr>
            <a:spLocks noGrp="1"/>
          </p:cNvSpPr>
          <p:nvPr>
            <p:ph type="dt" sz="half" idx="10"/>
          </p:nvPr>
        </p:nvSpPr>
        <p:spPr/>
        <p:txBody>
          <a:bodyPr/>
          <a:lstStyle/>
          <a:p>
            <a:fld id="{461764F1-1DB2-4AC9-BC8D-A88CA21D6F33}" type="datetimeFigureOut">
              <a:rPr lang="en-US" smtClean="0"/>
              <a:t>2/7/2025</a:t>
            </a:fld>
            <a:endParaRPr lang="en-US"/>
          </a:p>
        </p:txBody>
      </p:sp>
      <p:sp>
        <p:nvSpPr>
          <p:cNvPr id="5" name="Footer Placeholder 4">
            <a:extLst>
              <a:ext uri="{FF2B5EF4-FFF2-40B4-BE49-F238E27FC236}">
                <a16:creationId xmlns:a16="http://schemas.microsoft.com/office/drawing/2014/main" id="{E635F2F7-EAAB-8413-F883-7E792F81A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E5286-16A1-315C-F70C-D1AAD6D07379}"/>
              </a:ext>
            </a:extLst>
          </p:cNvPr>
          <p:cNvSpPr>
            <a:spLocks noGrp="1"/>
          </p:cNvSpPr>
          <p:nvPr>
            <p:ph type="sldNum" sz="quarter" idx="12"/>
          </p:nvPr>
        </p:nvSpPr>
        <p:spPr/>
        <p:txBody>
          <a:bodyPr/>
          <a:lstStyle/>
          <a:p>
            <a:fld id="{28E95F1D-38E8-4D1C-B861-8422C330DB3E}" type="slidenum">
              <a:rPr lang="en-US" smtClean="0"/>
              <a:t>‹#›</a:t>
            </a:fld>
            <a:endParaRPr lang="en-US"/>
          </a:p>
        </p:txBody>
      </p:sp>
    </p:spTree>
    <p:extLst>
      <p:ext uri="{BB962C8B-B14F-4D97-AF65-F5344CB8AC3E}">
        <p14:creationId xmlns:p14="http://schemas.microsoft.com/office/powerpoint/2010/main" val="16311267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721654"/>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F92AE6-1220-4AD7-9349-FA271716DA67}"/>
              </a:ext>
            </a:extLst>
          </p:cNvPr>
          <p:cNvSpPr txBox="1"/>
          <p:nvPr userDrawn="1"/>
        </p:nvSpPr>
        <p:spPr>
          <a:xfrm>
            <a:off x="213360" y="874903"/>
            <a:ext cx="2390944" cy="630942"/>
          </a:xfrm>
          <a:prstGeom prst="rect">
            <a:avLst/>
          </a:prstGeom>
          <a:noFill/>
        </p:spPr>
        <p:txBody>
          <a:bodyPr wrap="square" rtlCol="0">
            <a:spAutoFit/>
          </a:bodyPr>
          <a:lstStyle/>
          <a:p>
            <a:pPr algn="r">
              <a:lnSpc>
                <a:spcPts val="4200"/>
              </a:lnSpc>
            </a:pPr>
            <a:endParaRPr lang="en-US" sz="3600">
              <a:solidFill>
                <a:schemeClr val="bg1"/>
              </a:solidFill>
              <a:latin typeface="Palatino Linotype" panose="02040502050505030304" pitchFamily="18" charset="0"/>
            </a:endParaRPr>
          </a:p>
        </p:txBody>
      </p:sp>
      <p:sp>
        <p:nvSpPr>
          <p:cNvPr id="11" name="Rectangle 10"/>
          <p:cNvSpPr/>
          <p:nvPr userDrawn="1"/>
        </p:nvSpPr>
        <p:spPr>
          <a:xfrm>
            <a:off x="3733801" y="1028700"/>
            <a:ext cx="7254012" cy="369332"/>
          </a:xfrm>
          <a:prstGeom prst="rect">
            <a:avLst/>
          </a:prstGeom>
        </p:spPr>
        <p:txBody>
          <a:bodyPr wrap="square" numCol="1">
            <a:spAutoFit/>
          </a:bodyPr>
          <a:lstStyle/>
          <a:p>
            <a:pPr marL="342900" indent="-342900">
              <a:spcAft>
                <a:spcPts val="600"/>
              </a:spcAft>
              <a:buClr>
                <a:srgbClr val="FB515B"/>
              </a:buClr>
              <a:buFont typeface="+mj-lt"/>
              <a:buAutoNum type="arabicPeriod"/>
            </a:pPr>
            <a:endParaRPr lang="en-US">
              <a:latin typeface="Palatino Linotype" charset="0"/>
              <a:ea typeface="Palatino Linotype" charset="0"/>
              <a:cs typeface="Palatino Linotype" charset="0"/>
            </a:endParaRPr>
          </a:p>
        </p:txBody>
      </p:sp>
    </p:spTree>
    <p:extLst>
      <p:ext uri="{BB962C8B-B14F-4D97-AF65-F5344CB8AC3E}">
        <p14:creationId xmlns:p14="http://schemas.microsoft.com/office/powerpoint/2010/main" val="3753420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352">
          <p15:clr>
            <a:srgbClr val="FBAE40"/>
          </p15:clr>
        </p15:guide>
        <p15:guide id="4" orient="horz" pos="64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685006" y="3880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425099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pic>
        <p:nvPicPr>
          <p:cNvPr id="14" name="Picture 13">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15" name="Straight Connector 14">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5076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9" y="2338390"/>
            <a:ext cx="6816725" cy="1743075"/>
          </a:xfrm>
        </p:spPr>
        <p:txBody>
          <a:bodyPr>
            <a:normAutofit/>
          </a:bodyPr>
          <a:lstStyle>
            <a:lvl1pPr marL="0" indent="0">
              <a:buNone/>
              <a:defRPr sz="45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3" cy="481012"/>
          </a:xfrm>
        </p:spPr>
        <p:txBody>
          <a:bodyPr>
            <a:normAutofit/>
          </a:bodyPr>
          <a:lstStyle>
            <a:lvl1pPr marL="0" indent="0">
              <a:buNone/>
              <a:defRPr sz="15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1185524797"/>
      </p:ext>
    </p:extLst>
  </p:cSld>
  <p:clrMapOvr>
    <a:masterClrMapping/>
  </p:clrMapOvr>
  <p:hf sldNum="0"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90" y="1923068"/>
            <a:ext cx="7466033" cy="779312"/>
          </a:xfrm>
          <a:solidFill>
            <a:schemeClr val="accent3"/>
          </a:solidFill>
          <a:ln>
            <a:noFill/>
          </a:ln>
        </p:spPr>
        <p:txBody>
          <a:bodyPr anchor="ctr">
            <a:normAutofit/>
          </a:bodyPr>
          <a:lstStyle>
            <a:lvl1pPr marL="0" indent="0">
              <a:buNone/>
              <a:defRPr sz="3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90" y="3025218"/>
            <a:ext cx="7466033" cy="779312"/>
          </a:xfrm>
          <a:solidFill>
            <a:schemeClr val="accent3"/>
          </a:solidFill>
          <a:ln>
            <a:noFill/>
          </a:ln>
        </p:spPr>
        <p:txBody>
          <a:bodyPr anchor="ctr">
            <a:normAutofit/>
          </a:bodyPr>
          <a:lstStyle>
            <a:lvl1pPr marL="0" indent="0">
              <a:buNone/>
              <a:defRPr sz="27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90" y="4127368"/>
            <a:ext cx="7466033" cy="779312"/>
          </a:xfrm>
          <a:solidFill>
            <a:schemeClr val="accent3"/>
          </a:solidFill>
          <a:ln>
            <a:noFill/>
          </a:ln>
        </p:spPr>
        <p:txBody>
          <a:bodyPr anchor="ctr">
            <a:normAutofit/>
          </a:bodyPr>
          <a:lstStyle>
            <a:lvl1pPr marL="0" indent="0">
              <a:buNone/>
              <a:defRPr sz="2400" b="1">
                <a:solidFill>
                  <a:schemeClr val="bg1"/>
                </a:solidFill>
              </a:defRPr>
            </a:lvl1pPr>
          </a:lstStyle>
          <a:p>
            <a:pPr lvl="0"/>
            <a:r>
              <a:rPr lang="en-US"/>
              <a:t>DATE, SUBTITLE, ETC.</a:t>
            </a:r>
          </a:p>
        </p:txBody>
      </p:sp>
    </p:spTree>
    <p:extLst>
      <p:ext uri="{BB962C8B-B14F-4D97-AF65-F5344CB8AC3E}">
        <p14:creationId xmlns:p14="http://schemas.microsoft.com/office/powerpoint/2010/main" val="4911435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221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90" y="1923068"/>
            <a:ext cx="7466033" cy="779312"/>
          </a:xfrm>
          <a:solidFill>
            <a:schemeClr val="accent1"/>
          </a:solidFill>
          <a:ln>
            <a:noFill/>
          </a:ln>
        </p:spPr>
        <p:txBody>
          <a:bodyPr anchor="ctr">
            <a:normAutofit/>
          </a:bodyPr>
          <a:lstStyle>
            <a:lvl1pPr marL="0" indent="0">
              <a:buNone/>
              <a:defRPr sz="3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90" y="3025218"/>
            <a:ext cx="7466033" cy="779312"/>
          </a:xfrm>
          <a:solidFill>
            <a:schemeClr val="accent1"/>
          </a:solidFill>
          <a:ln>
            <a:noFill/>
          </a:ln>
        </p:spPr>
        <p:txBody>
          <a:bodyPr anchor="ctr">
            <a:normAutofit/>
          </a:bodyPr>
          <a:lstStyle>
            <a:lvl1pPr marL="0" indent="0">
              <a:buNone/>
              <a:defRPr sz="27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90" y="4127368"/>
            <a:ext cx="7466033" cy="779312"/>
          </a:xfrm>
          <a:solidFill>
            <a:schemeClr val="accent1"/>
          </a:solidFill>
          <a:ln>
            <a:noFill/>
          </a:ln>
        </p:spPr>
        <p:txBody>
          <a:bodyPr anchor="ctr">
            <a:normAutofit/>
          </a:bodyPr>
          <a:lstStyle>
            <a:lvl1pPr marL="0" indent="0">
              <a:buNone/>
              <a:defRPr sz="2400" b="1">
                <a:solidFill>
                  <a:schemeClr val="bg1"/>
                </a:solidFill>
              </a:defRPr>
            </a:lvl1pPr>
          </a:lstStyle>
          <a:p>
            <a:pPr lvl="0"/>
            <a:r>
              <a:rPr lang="en-US"/>
              <a:t>DATE, SUBTITLE, ETC.</a:t>
            </a:r>
          </a:p>
        </p:txBody>
      </p:sp>
    </p:spTree>
    <p:extLst>
      <p:ext uri="{BB962C8B-B14F-4D97-AF65-F5344CB8AC3E}">
        <p14:creationId xmlns:p14="http://schemas.microsoft.com/office/powerpoint/2010/main" val="420316949"/>
      </p:ext>
    </p:extLst>
  </p:cSld>
  <p:clrMapOvr>
    <a:masterClrMapping/>
  </p:clrMapOvr>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7" y="574677"/>
            <a:ext cx="6570663" cy="962025"/>
          </a:xfrm>
        </p:spPr>
        <p:txBody>
          <a:bodyPr anchor="ctr">
            <a:normAutofit/>
          </a:bodyPr>
          <a:lstStyle>
            <a:lvl1pPr marL="0" indent="0">
              <a:buNone/>
              <a:defRPr sz="3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7" y="1847852"/>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888420"/>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3" y="365127"/>
            <a:ext cx="6762947"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3" y="1885950"/>
            <a:ext cx="6762947"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480339"/>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90"/>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141197"/>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800355"/>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880252"/>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1" y="5268915"/>
            <a:ext cx="1960563" cy="1589087"/>
          </a:xfrm>
        </p:spPr>
        <p:txBody>
          <a:bodyPr>
            <a:normAutofit/>
          </a:bodyPr>
          <a:lstStyle>
            <a:lvl1pPr marL="0" indent="0">
              <a:buNone/>
              <a:defRPr sz="1050"/>
            </a:lvl1pPr>
          </a:lstStyle>
          <a:p>
            <a:r>
              <a:rPr lang="en-US"/>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5"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1" y="5268913"/>
            <a:ext cx="3355975" cy="622300"/>
          </a:xfrm>
        </p:spPr>
        <p:txBody>
          <a:bodyPr>
            <a:normAutofit/>
          </a:bodyPr>
          <a:lstStyle>
            <a:lvl1pPr marL="0" indent="0">
              <a:buNone/>
              <a:defRPr sz="1350"/>
            </a:lvl1pPr>
          </a:lstStyle>
          <a:p>
            <a:pPr lvl="0"/>
            <a:r>
              <a:rPr lang="en-US"/>
              <a:t>- Name, company</a:t>
            </a:r>
          </a:p>
        </p:txBody>
      </p:sp>
    </p:spTree>
    <p:extLst>
      <p:ext uri="{BB962C8B-B14F-4D97-AF65-F5344CB8AC3E}">
        <p14:creationId xmlns:p14="http://schemas.microsoft.com/office/powerpoint/2010/main" val="4164455953"/>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5"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2" y="5146364"/>
            <a:ext cx="3355975" cy="622300"/>
          </a:xfrm>
        </p:spPr>
        <p:txBody>
          <a:bodyPr>
            <a:normAutofit/>
          </a:bodyPr>
          <a:lstStyle>
            <a:lvl1pPr marL="0" indent="0" algn="r">
              <a:buNone/>
              <a:defRPr sz="1350"/>
            </a:lvl1pPr>
          </a:lstStyle>
          <a:p>
            <a:pPr lvl="0"/>
            <a:r>
              <a:rPr lang="en-US"/>
              <a:t>- Name, company</a:t>
            </a:r>
          </a:p>
        </p:txBody>
      </p:sp>
    </p:spTree>
    <p:extLst>
      <p:ext uri="{BB962C8B-B14F-4D97-AF65-F5344CB8AC3E}">
        <p14:creationId xmlns:p14="http://schemas.microsoft.com/office/powerpoint/2010/main" val="1089979774"/>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5"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1" y="5268915"/>
            <a:ext cx="1960563" cy="1589087"/>
          </a:xfrm>
        </p:spPr>
        <p:txBody>
          <a:bodyPr>
            <a:normAutofit/>
          </a:bodyPr>
          <a:lstStyle>
            <a:lvl1pPr marL="0" indent="0">
              <a:buNone/>
              <a:defRPr sz="1050"/>
            </a:lvl1pPr>
          </a:lstStyle>
          <a:p>
            <a:r>
              <a:rPr lang="en-US"/>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6" y="5655412"/>
            <a:ext cx="3355975" cy="622300"/>
          </a:xfrm>
        </p:spPr>
        <p:txBody>
          <a:bodyPr>
            <a:normAutofit/>
          </a:bodyPr>
          <a:lstStyle>
            <a:lvl1pPr marL="0" indent="0">
              <a:buNone/>
              <a:defRPr sz="1350"/>
            </a:lvl1pPr>
          </a:lstStyle>
          <a:p>
            <a:pPr lvl="0"/>
            <a:r>
              <a:rPr lang="en-US"/>
              <a:t>- Name, company</a:t>
            </a:r>
          </a:p>
        </p:txBody>
      </p:sp>
    </p:spTree>
    <p:extLst>
      <p:ext uri="{BB962C8B-B14F-4D97-AF65-F5344CB8AC3E}">
        <p14:creationId xmlns:p14="http://schemas.microsoft.com/office/powerpoint/2010/main" val="3280249784"/>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5"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2" y="5603564"/>
            <a:ext cx="3355975" cy="622300"/>
          </a:xfrm>
        </p:spPr>
        <p:txBody>
          <a:bodyPr>
            <a:normAutofit/>
          </a:bodyPr>
          <a:lstStyle>
            <a:lvl1pPr marL="0" indent="0" algn="r">
              <a:buNone/>
              <a:defRPr sz="1350"/>
            </a:lvl1pPr>
          </a:lstStyle>
          <a:p>
            <a:pPr lvl="0"/>
            <a:r>
              <a:rPr lang="en-US"/>
              <a:t>- Name, company</a:t>
            </a:r>
          </a:p>
        </p:txBody>
      </p:sp>
    </p:spTree>
    <p:extLst>
      <p:ext uri="{BB962C8B-B14F-4D97-AF65-F5344CB8AC3E}">
        <p14:creationId xmlns:p14="http://schemas.microsoft.com/office/powerpoint/2010/main" val="173887650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8052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1" y="2206627"/>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047855"/>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1" y="2206627"/>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470766"/>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1" y="2206627"/>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067034"/>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1" y="2206627"/>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17728"/>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1" y="2206627"/>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099692"/>
      </p:ext>
    </p:extLst>
  </p:cSld>
  <p:clrMapOvr>
    <a:masterClrMapping/>
  </p:clrMapOvr>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1" y="2206627"/>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964625"/>
      </p:ext>
    </p:extLst>
  </p:cSld>
  <p:clrMapOvr>
    <a:masterClrMapping/>
  </p:clrMapOvr>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5" y="641350"/>
            <a:ext cx="6975835" cy="647010"/>
          </a:xfrm>
          <a:solidFill>
            <a:schemeClr val="accent3"/>
          </a:solidFill>
          <a:ln>
            <a:noFill/>
          </a:ln>
        </p:spPr>
        <p:txBody>
          <a:bodyPr anchor="ctr">
            <a:normAutofit/>
          </a:bodyPr>
          <a:lstStyle>
            <a:lvl1pPr marL="0" indent="0">
              <a:buNone/>
              <a:defRPr sz="3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7" y="1498482"/>
            <a:ext cx="6975835" cy="646388"/>
          </a:xfrm>
          <a:solidFill>
            <a:schemeClr val="accent3"/>
          </a:solidFill>
          <a:ln>
            <a:noFill/>
          </a:ln>
        </p:spPr>
        <p:txBody>
          <a:bodyPr anchor="ctr">
            <a:normAutofit/>
          </a:bodyPr>
          <a:lstStyle>
            <a:lvl1pPr marL="0" indent="0">
              <a:buNone/>
              <a:defRPr sz="3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7" y="2353723"/>
            <a:ext cx="6975835" cy="646388"/>
          </a:xfrm>
          <a:solidFill>
            <a:schemeClr val="accent3"/>
          </a:solidFill>
          <a:ln>
            <a:noFill/>
          </a:ln>
        </p:spPr>
        <p:txBody>
          <a:bodyPr anchor="ctr">
            <a:normAutofit/>
          </a:bodyPr>
          <a:lstStyle>
            <a:lvl1pPr marL="0" indent="0">
              <a:buNone/>
              <a:defRPr sz="3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3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3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5" y="4921984"/>
            <a:ext cx="6975835" cy="646388"/>
          </a:xfrm>
          <a:solidFill>
            <a:schemeClr val="accent3"/>
          </a:solidFill>
          <a:ln>
            <a:noFill/>
          </a:ln>
        </p:spPr>
        <p:txBody>
          <a:bodyPr anchor="ctr">
            <a:normAutofit/>
          </a:bodyPr>
          <a:lstStyle>
            <a:lvl1pPr marL="0" indent="0">
              <a:buNone/>
              <a:defRPr sz="3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6" y="641350"/>
            <a:ext cx="3128963" cy="4927022"/>
          </a:xfrm>
        </p:spPr>
        <p:txBody>
          <a:bodyPr>
            <a:normAutofit/>
          </a:bodyPr>
          <a:lstStyle>
            <a:lvl1pPr marL="0" indent="0" algn="ctr">
              <a:buNone/>
              <a:defRPr sz="1200"/>
            </a:lvl1pPr>
          </a:lstStyle>
          <a:p>
            <a:pPr lvl="0"/>
            <a:r>
              <a:rPr lang="en-US"/>
              <a:t>Insert chart/graph here</a:t>
            </a:r>
          </a:p>
        </p:txBody>
      </p:sp>
    </p:spTree>
    <p:extLst>
      <p:ext uri="{BB962C8B-B14F-4D97-AF65-F5344CB8AC3E}">
        <p14:creationId xmlns:p14="http://schemas.microsoft.com/office/powerpoint/2010/main" val="993088210"/>
      </p:ext>
    </p:extLst>
  </p:cSld>
  <p:clrMapOvr>
    <a:masterClrMapping/>
  </p:clrMapOvr>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7"/>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86726"/>
      </p:ext>
    </p:extLst>
  </p:cSld>
  <p:clrMapOvr>
    <a:masterClrMapping/>
  </p:clrMapOvr>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7"/>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075755"/>
      </p:ext>
    </p:extLst>
  </p:cSld>
  <p:clrMapOvr>
    <a:masterClrMapping/>
  </p:clrMapOvr>
  <p:hf sldNum="0"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7"/>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07311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631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723431"/>
      </p:ext>
    </p:extLst>
  </p:cSld>
  <p:clrMapOvr>
    <a:masterClrMapping/>
  </p:clrMapOvr>
  <p:hf sldNum="0"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095020"/>
      </p:ext>
    </p:extLst>
  </p:cSld>
  <p:clrMapOvr>
    <a:masterClrMapping/>
  </p:clrMapOvr>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849969"/>
      </p:ext>
    </p:extLst>
  </p:cSld>
  <p:clrMapOvr>
    <a:masterClrMapping/>
  </p:clrMapOvr>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55634"/>
      </p:ext>
    </p:extLst>
  </p:cSld>
  <p:clrMapOvr>
    <a:masterClrMapping/>
  </p:clrMapOvr>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071092"/>
      </p:ext>
    </p:extLst>
  </p:cSld>
  <p:clrMapOvr>
    <a:masterClrMapping/>
  </p:clrMapOvr>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653768"/>
      </p:ext>
    </p:extLst>
  </p:cSld>
  <p:clrMapOvr>
    <a:masterClrMapping/>
  </p:clrMapOvr>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7"/>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7"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440154"/>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5"/>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5"/>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5613548"/>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5"/>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5"/>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945429"/>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5"/>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5"/>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1730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9645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5"/>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5"/>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964897"/>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695807"/>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34083"/>
      </p:ext>
    </p:extLst>
  </p:cSld>
  <p:clrMapOvr>
    <a:masterClrMapping/>
  </p:clrMapOvr>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851287"/>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16834"/>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912769"/>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295380"/>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7"/>
            <a:ext cx="7526519"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9"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38358"/>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8"/>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9"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789406"/>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8"/>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9"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26853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259497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2378790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095738"/>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6"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7" y="1706254"/>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50435"/>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7" y="4703976"/>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2090325866"/>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60" y="4666268"/>
            <a:ext cx="4015377" cy="358038"/>
          </a:xfrm>
        </p:spPr>
        <p:txBody>
          <a:bodyPr anchor="ctr">
            <a:noAutofit/>
          </a:bodyPr>
          <a:lstStyle>
            <a:lvl1pPr marL="0" indent="0" algn="ctr">
              <a:buNone/>
              <a:defRPr sz="1350">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3498655288"/>
      </p:ext>
    </p:extLst>
  </p:cSld>
  <p:clrMapOvr>
    <a:masterClrMapping/>
  </p:clrMapOvr>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1109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928190"/>
            <a:ext cx="10515600" cy="370082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DD73159-A81B-B1E9-05C2-957683C6FFF4}"/>
              </a:ext>
            </a:extLst>
          </p:cNvPr>
          <p:cNvSpPr>
            <a:spLocks noGrp="1"/>
          </p:cNvSpPr>
          <p:nvPr>
            <p:ph type="title" hasCustomPrompt="1"/>
          </p:nvPr>
        </p:nvSpPr>
        <p:spPr>
          <a:xfrm>
            <a:off x="838200" y="365125"/>
            <a:ext cx="10515600" cy="1325563"/>
          </a:xfrm>
        </p:spPr>
        <p:txBody>
          <a:bodyPr/>
          <a:lstStyle>
            <a:lvl1pPr>
              <a:defRPr>
                <a:solidFill>
                  <a:schemeClr val="accent1"/>
                </a:solidFill>
              </a:defRPr>
            </a:lvl1pPr>
          </a:lstStyle>
          <a:p>
            <a:r>
              <a:rPr lang="en-US"/>
              <a:t>TITLE</a:t>
            </a:r>
          </a:p>
        </p:txBody>
      </p:sp>
    </p:spTree>
    <p:extLst>
      <p:ext uri="{BB962C8B-B14F-4D97-AF65-F5344CB8AC3E}">
        <p14:creationId xmlns:p14="http://schemas.microsoft.com/office/powerpoint/2010/main" val="40362943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0_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4634012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004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30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079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285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051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339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628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605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910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01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537713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289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151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76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256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701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427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76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488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65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86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2549079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908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024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userDrawn="1"/>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39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userDrawn="1"/>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434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916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03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3489763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67624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ext white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09BD-CA8D-55E8-E5F6-2CB1DF9EF40F}"/>
              </a:ext>
            </a:extLst>
          </p:cNvPr>
          <p:cNvSpPr>
            <a:spLocks noGrp="1"/>
          </p:cNvSpPr>
          <p:nvPr>
            <p:ph type="title"/>
          </p:nvPr>
        </p:nvSpPr>
        <p:spPr/>
        <p:txBody>
          <a:bodyPr>
            <a:normAutofit/>
          </a:bodyPr>
          <a:lstStyle>
            <a:lvl1pPr>
              <a:defRPr sz="3600" b="1">
                <a:solidFill>
                  <a:srgbClr val="F35054"/>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80A1B9F-CEDA-7B6F-AC8D-7DF2E0DC4E37}"/>
              </a:ext>
            </a:extLst>
          </p:cNvPr>
          <p:cNvSpPr>
            <a:spLocks noGrp="1"/>
          </p:cNvSpPr>
          <p:nvPr>
            <p:ph idx="1"/>
          </p:nvPr>
        </p:nvSpPr>
        <p:spPr/>
        <p:txBody>
          <a:bodyPr/>
          <a:lstStyle>
            <a:lvl1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1pPr>
            <a:lvl2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2pPr>
            <a:lvl3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3pPr>
            <a:lvl4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4pPr>
            <a:lvl5pPr>
              <a:buClr>
                <a:srgbClr val="F35054"/>
              </a:buClr>
              <a:defRPr>
                <a:solidFill>
                  <a:srgbClr val="58635B"/>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971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42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68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102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C19D8FF-84E4-4C7B-B814-0EF7DFCBA2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1550"/>
            <a:ext cx="26812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a:extLst>
              <a:ext uri="{FF2B5EF4-FFF2-40B4-BE49-F238E27FC236}">
                <a16:creationId xmlns:a16="http://schemas.microsoft.com/office/drawing/2014/main" id="{1037BEED-D93A-4DFB-8FCB-B0E80C703AB4}"/>
              </a:ext>
            </a:extLst>
          </p:cNvPr>
          <p:cNvSpPr>
            <a:spLocks noGrp="1"/>
          </p:cNvSpPr>
          <p:nvPr>
            <p:ph type="sldNum" sz="quarter" idx="10"/>
          </p:nvPr>
        </p:nvSpPr>
        <p:spPr/>
        <p:txBody>
          <a:bodyPr/>
          <a:lstStyle>
            <a:lvl1pPr>
              <a:defRPr>
                <a:solidFill>
                  <a:srgbClr val="FB515B"/>
                </a:solidFill>
                <a:latin typeface="Palatino Linotype" panose="02040502050505030304" pitchFamily="18" charset="0"/>
              </a:defRPr>
            </a:lvl1pPr>
          </a:lstStyle>
          <a:p>
            <a:pPr>
              <a:defRPr/>
            </a:pPr>
            <a:fld id="{DEBF9DEA-1908-4FCA-8583-49EABD925DC8}" type="slidenum">
              <a:rPr lang="en-US" altLang="en-US"/>
              <a:pPr>
                <a:defRPr/>
              </a:pPr>
              <a:t>‹#›</a:t>
            </a:fld>
            <a:endParaRPr lang="en-US" altLang="en-US"/>
          </a:p>
        </p:txBody>
      </p:sp>
    </p:spTree>
    <p:extLst>
      <p:ext uri="{BB962C8B-B14F-4D97-AF65-F5344CB8AC3E}">
        <p14:creationId xmlns:p14="http://schemas.microsoft.com/office/powerpoint/2010/main" val="22615682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7BB4-6FA4-8ACB-B06B-8716CF00DBE8}"/>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D45A0FFF-CAE1-8C8C-DAF0-6EF49ABD8E78}"/>
              </a:ext>
            </a:extLst>
          </p:cNvPr>
          <p:cNvSpPr>
            <a:spLocks noGrp="1"/>
          </p:cNvSpPr>
          <p:nvPr>
            <p:ph type="body" sz="quarter" idx="10"/>
          </p:nvPr>
        </p:nvSpPr>
        <p:spPr>
          <a:xfrm>
            <a:off x="838200" y="1922463"/>
            <a:ext cx="10587038" cy="24415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691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C19D8FF-84E4-4C7B-B814-0EF7DFCBA2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1550"/>
            <a:ext cx="26812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a:extLst>
              <a:ext uri="{FF2B5EF4-FFF2-40B4-BE49-F238E27FC236}">
                <a16:creationId xmlns:a16="http://schemas.microsoft.com/office/drawing/2014/main" id="{1037BEED-D93A-4DFB-8FCB-B0E80C703AB4}"/>
              </a:ext>
            </a:extLst>
          </p:cNvPr>
          <p:cNvSpPr>
            <a:spLocks noGrp="1"/>
          </p:cNvSpPr>
          <p:nvPr>
            <p:ph type="sldNum" sz="quarter" idx="10"/>
          </p:nvPr>
        </p:nvSpPr>
        <p:spPr/>
        <p:txBody>
          <a:bodyPr/>
          <a:lstStyle>
            <a:lvl1pPr>
              <a:defRPr>
                <a:solidFill>
                  <a:srgbClr val="FB515B"/>
                </a:solidFill>
                <a:latin typeface="Palatino Linotype" panose="02040502050505030304" pitchFamily="18" charset="0"/>
              </a:defRPr>
            </a:lvl1pPr>
          </a:lstStyle>
          <a:p>
            <a:pPr>
              <a:defRPr/>
            </a:pPr>
            <a:fld id="{DEBF9DEA-1908-4FCA-8583-49EABD925DC8}" type="slidenum">
              <a:rPr lang="en-US" altLang="en-US"/>
              <a:pPr>
                <a:defRPr/>
              </a:pPr>
              <a:t>‹#›</a:t>
            </a:fld>
            <a:endParaRPr lang="en-US" altLang="en-US"/>
          </a:p>
        </p:txBody>
      </p:sp>
    </p:spTree>
    <p:extLst>
      <p:ext uri="{BB962C8B-B14F-4D97-AF65-F5344CB8AC3E}">
        <p14:creationId xmlns:p14="http://schemas.microsoft.com/office/powerpoint/2010/main" val="11940391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4226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07152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413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13007827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3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846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F38-BE52-D497-CFF4-C0E1348396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780E5-3790-4658-7599-304CF86CC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51DE3D-6523-53F9-E6B1-2977AEA440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BEE19F5-5CDA-E11D-5EBD-86A6771D9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48D1E-A61D-D334-08B4-3A3F5C3FA1AA}"/>
              </a:ext>
            </a:extLst>
          </p:cNvPr>
          <p:cNvSpPr>
            <a:spLocks noGrp="1"/>
          </p:cNvSpPr>
          <p:nvPr>
            <p:ph type="sldNum" sz="quarter" idx="12"/>
          </p:nvPr>
        </p:nvSpPr>
        <p:spPr/>
        <p:txBody>
          <a:bodyPr/>
          <a:lstStyle/>
          <a:p>
            <a:fld id="{524FFF97-F025-434B-9885-F1C7CEE5B829}" type="slidenum">
              <a:rPr lang="en-US" smtClean="0"/>
              <a:t>‹#›</a:t>
            </a:fld>
            <a:endParaRPr lang="en-US"/>
          </a:p>
        </p:txBody>
      </p:sp>
    </p:spTree>
    <p:extLst>
      <p:ext uri="{BB962C8B-B14F-4D97-AF65-F5344CB8AC3E}">
        <p14:creationId xmlns:p14="http://schemas.microsoft.com/office/powerpoint/2010/main" val="32777482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04E375-4F57-914B-9745-51E8DD4B4647}"/>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9" name="Text Placeholder 16">
            <a:extLst>
              <a:ext uri="{FF2B5EF4-FFF2-40B4-BE49-F238E27FC236}">
                <a16:creationId xmlns:a16="http://schemas.microsoft.com/office/drawing/2014/main" id="{6613915A-4318-694B-902C-BB215ADF3F9D}"/>
              </a:ext>
            </a:extLst>
          </p:cNvPr>
          <p:cNvSpPr>
            <a:spLocks noGrp="1"/>
          </p:cNvSpPr>
          <p:nvPr>
            <p:ph type="body" sz="quarter" idx="15" hasCustomPrompt="1"/>
          </p:nvPr>
        </p:nvSpPr>
        <p:spPr>
          <a:xfrm>
            <a:off x="577416" y="465137"/>
            <a:ext cx="10775393"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217785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282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04E375-4F57-914B-9745-51E8DD4B4647}"/>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TextBox 3">
            <a:extLst>
              <a:ext uri="{FF2B5EF4-FFF2-40B4-BE49-F238E27FC236}">
                <a16:creationId xmlns:a16="http://schemas.microsoft.com/office/drawing/2014/main" id="{4528FAEC-8E86-7B4B-BEE9-5264F74F961A}"/>
              </a:ext>
            </a:extLst>
          </p:cNvPr>
          <p:cNvSpPr txBox="1"/>
          <p:nvPr/>
        </p:nvSpPr>
        <p:spPr>
          <a:xfrm>
            <a:off x="365221" y="1818262"/>
            <a:ext cx="762000" cy="2400657"/>
          </a:xfrm>
          <a:prstGeom prst="rect">
            <a:avLst/>
          </a:prstGeom>
          <a:noFill/>
        </p:spPr>
        <p:txBody>
          <a:bodyPr wrap="square" rtlCol="0">
            <a:spAutoFit/>
          </a:bodyPr>
          <a:lstStyle/>
          <a:p>
            <a:r>
              <a:rPr lang="en-US" sz="15000" b="0" i="0">
                <a:solidFill>
                  <a:srgbClr val="86D5C8"/>
                </a:solidFill>
                <a:latin typeface="+mj-lt"/>
                <a:cs typeface="TisaPro" panose="02010504030101020102" pitchFamily="2" charset="77"/>
              </a:rPr>
              <a:t>“</a:t>
            </a:r>
          </a:p>
        </p:txBody>
      </p:sp>
      <p:sp>
        <p:nvSpPr>
          <p:cNvPr id="5" name="TextBox 4">
            <a:extLst>
              <a:ext uri="{FF2B5EF4-FFF2-40B4-BE49-F238E27FC236}">
                <a16:creationId xmlns:a16="http://schemas.microsoft.com/office/drawing/2014/main" id="{40C94297-E9C0-384A-A3C0-EE22A2F0A496}"/>
              </a:ext>
            </a:extLst>
          </p:cNvPr>
          <p:cNvSpPr txBox="1"/>
          <p:nvPr/>
        </p:nvSpPr>
        <p:spPr>
          <a:xfrm rot="10800000">
            <a:off x="4623955" y="3747912"/>
            <a:ext cx="762000" cy="2400657"/>
          </a:xfrm>
          <a:prstGeom prst="rect">
            <a:avLst/>
          </a:prstGeom>
          <a:noFill/>
        </p:spPr>
        <p:txBody>
          <a:bodyPr wrap="square" rtlCol="0">
            <a:spAutoFit/>
          </a:bodyPr>
          <a:lstStyle/>
          <a:p>
            <a:r>
              <a:rPr lang="en-US" sz="15000" b="0" i="0">
                <a:solidFill>
                  <a:srgbClr val="86D5C8"/>
                </a:solidFill>
                <a:latin typeface="+mj-lt"/>
                <a:cs typeface="TisaPro" panose="02010504030101020102" pitchFamily="2" charset="77"/>
              </a:rPr>
              <a:t>“</a:t>
            </a:r>
          </a:p>
        </p:txBody>
      </p:sp>
      <p:sp>
        <p:nvSpPr>
          <p:cNvPr id="11" name="Text Placeholder 8">
            <a:extLst>
              <a:ext uri="{FF2B5EF4-FFF2-40B4-BE49-F238E27FC236}">
                <a16:creationId xmlns:a16="http://schemas.microsoft.com/office/drawing/2014/main" id="{86E4D847-FBEB-8348-98BD-9279EB528B47}"/>
              </a:ext>
            </a:extLst>
          </p:cNvPr>
          <p:cNvSpPr>
            <a:spLocks noGrp="1"/>
          </p:cNvSpPr>
          <p:nvPr>
            <p:ph type="body" sz="quarter" idx="11" hasCustomPrompt="1"/>
          </p:nvPr>
        </p:nvSpPr>
        <p:spPr>
          <a:xfrm>
            <a:off x="1233819" y="2335535"/>
            <a:ext cx="3506788" cy="496743"/>
          </a:xfrm>
          <a:prstGeom prst="rect">
            <a:avLst/>
          </a:prstGeom>
        </p:spPr>
        <p:txBody>
          <a:bodyPr/>
          <a:lstStyle>
            <a:lvl1pPr marL="0" indent="0">
              <a:buNone/>
              <a:defRPr b="0" i="0">
                <a:latin typeface="+mj-lt"/>
                <a:cs typeface="TisaPro" panose="02010504030101020102" pitchFamily="2" charset="77"/>
              </a:defRPr>
            </a:lvl1pPr>
          </a:lstStyle>
          <a:p>
            <a:pPr lvl="0"/>
            <a:r>
              <a:rPr lang="en-GB"/>
              <a:t>Call out</a:t>
            </a:r>
            <a:endParaRPr lang="en-US"/>
          </a:p>
        </p:txBody>
      </p:sp>
      <p:sp>
        <p:nvSpPr>
          <p:cNvPr id="12" name="Text Placeholder 12">
            <a:extLst>
              <a:ext uri="{FF2B5EF4-FFF2-40B4-BE49-F238E27FC236}">
                <a16:creationId xmlns:a16="http://schemas.microsoft.com/office/drawing/2014/main" id="{7C65B158-9658-AD47-B880-D36D73087274}"/>
              </a:ext>
            </a:extLst>
          </p:cNvPr>
          <p:cNvSpPr>
            <a:spLocks noGrp="1"/>
          </p:cNvSpPr>
          <p:nvPr>
            <p:ph type="body" sz="quarter" idx="12" hasCustomPrompt="1"/>
          </p:nvPr>
        </p:nvSpPr>
        <p:spPr>
          <a:xfrm>
            <a:off x="1233488" y="2949575"/>
            <a:ext cx="3506787" cy="2809875"/>
          </a:xfrm>
          <a:prstGeom prst="rect">
            <a:avLst/>
          </a:prstGeom>
        </p:spPr>
        <p:txBody>
          <a:bodyPr/>
          <a:lstStyle>
            <a:lvl1pPr marL="0" indent="0">
              <a:buNone/>
              <a:defRPr sz="1600" b="0" i="0">
                <a:latin typeface="+mj-lt"/>
                <a:cs typeface="TisaPro-Light" panose="02010504030101010102" pitchFamily="2" charset="77"/>
              </a:defRPr>
            </a:lvl1pPr>
          </a:lstStyle>
          <a:p>
            <a:pPr lvl="0"/>
            <a:r>
              <a:rPr lang="en-GB"/>
              <a:t>Quote</a:t>
            </a:r>
            <a:endParaRPr lang="en-US"/>
          </a:p>
        </p:txBody>
      </p:sp>
      <p:sp>
        <p:nvSpPr>
          <p:cNvPr id="13" name="Text Placeholder 12">
            <a:extLst>
              <a:ext uri="{FF2B5EF4-FFF2-40B4-BE49-F238E27FC236}">
                <a16:creationId xmlns:a16="http://schemas.microsoft.com/office/drawing/2014/main" id="{F5465A1C-9BB6-C84A-9221-46B24D9F4ED3}"/>
              </a:ext>
            </a:extLst>
          </p:cNvPr>
          <p:cNvSpPr>
            <a:spLocks noGrp="1"/>
          </p:cNvSpPr>
          <p:nvPr>
            <p:ph type="body" sz="quarter" idx="13" hasCustomPrompt="1"/>
          </p:nvPr>
        </p:nvSpPr>
        <p:spPr>
          <a:xfrm>
            <a:off x="6202266" y="2276490"/>
            <a:ext cx="4755915" cy="3482960"/>
          </a:xfrm>
          <a:prstGeom prst="rect">
            <a:avLst/>
          </a:prstGeom>
        </p:spPr>
        <p:txBody>
          <a:bodyPr/>
          <a:lstStyle>
            <a:lvl1pPr marL="0" indent="0">
              <a:buNone/>
              <a:defRPr sz="1600" b="0" i="0">
                <a:latin typeface="+mj-lt"/>
                <a:cs typeface="TisaPro-Light" panose="02010504030101010102" pitchFamily="2" charset="77"/>
              </a:defRPr>
            </a:lvl1pPr>
          </a:lstStyle>
          <a:p>
            <a:pPr lvl="0"/>
            <a:r>
              <a:rPr lang="en-GB"/>
              <a:t>Text</a:t>
            </a:r>
            <a:endParaRPr lang="en-US"/>
          </a:p>
        </p:txBody>
      </p:sp>
      <p:sp>
        <p:nvSpPr>
          <p:cNvPr id="9" name="Text Placeholder 16">
            <a:extLst>
              <a:ext uri="{FF2B5EF4-FFF2-40B4-BE49-F238E27FC236}">
                <a16:creationId xmlns:a16="http://schemas.microsoft.com/office/drawing/2014/main" id="{6613915A-4318-694B-902C-BB215ADF3F9D}"/>
              </a:ext>
            </a:extLst>
          </p:cNvPr>
          <p:cNvSpPr>
            <a:spLocks noGrp="1"/>
          </p:cNvSpPr>
          <p:nvPr>
            <p:ph type="body" sz="quarter" idx="15" hasCustomPrompt="1"/>
          </p:nvPr>
        </p:nvSpPr>
        <p:spPr>
          <a:xfrm>
            <a:off x="577416" y="465137"/>
            <a:ext cx="10609139"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1586598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12F2B-9804-3242-90FC-CB468DC9C013}"/>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Subtitle 2">
            <a:extLst>
              <a:ext uri="{FF2B5EF4-FFF2-40B4-BE49-F238E27FC236}">
                <a16:creationId xmlns:a16="http://schemas.microsoft.com/office/drawing/2014/main" id="{42720367-BAC9-864A-9C73-E3D4F7A089E9}"/>
              </a:ext>
            </a:extLst>
          </p:cNvPr>
          <p:cNvSpPr>
            <a:spLocks noGrp="1"/>
          </p:cNvSpPr>
          <p:nvPr>
            <p:ph type="subTitle" idx="1" hasCustomPrompt="1"/>
          </p:nvPr>
        </p:nvSpPr>
        <p:spPr>
          <a:xfrm>
            <a:off x="548019" y="1869882"/>
            <a:ext cx="5263963" cy="254361"/>
          </a:xfrm>
          <a:prstGeom prst="rect">
            <a:avLst/>
          </a:prstGeom>
          <a:solidFill>
            <a:schemeClr val="accent4"/>
          </a:solidFill>
        </p:spPr>
        <p:txBody>
          <a:bodyPr anchor="ctr"/>
          <a:lstStyle>
            <a:lvl1pPr marL="0" indent="0" algn="l">
              <a:buNone/>
              <a:defRPr sz="1400" b="0" i="0">
                <a:solidFill>
                  <a:schemeClr val="tx1"/>
                </a:solidFill>
                <a:latin typeface="+mj-lt"/>
                <a:cs typeface="TisaPro" panose="02010504030101020102"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5" name="Content Placeholder 2">
            <a:extLst>
              <a:ext uri="{FF2B5EF4-FFF2-40B4-BE49-F238E27FC236}">
                <a16:creationId xmlns:a16="http://schemas.microsoft.com/office/drawing/2014/main" id="{57ED34B7-55A5-FB46-B340-CD8B08098BA3}"/>
              </a:ext>
            </a:extLst>
          </p:cNvPr>
          <p:cNvSpPr>
            <a:spLocks noGrp="1"/>
          </p:cNvSpPr>
          <p:nvPr>
            <p:ph idx="13" hasCustomPrompt="1"/>
          </p:nvPr>
        </p:nvSpPr>
        <p:spPr>
          <a:xfrm>
            <a:off x="548019" y="2262524"/>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sp>
        <p:nvSpPr>
          <p:cNvPr id="6" name="Content Placeholder 2">
            <a:extLst>
              <a:ext uri="{FF2B5EF4-FFF2-40B4-BE49-F238E27FC236}">
                <a16:creationId xmlns:a16="http://schemas.microsoft.com/office/drawing/2014/main" id="{C7A83B3D-102C-EB43-B1C9-10BBADBA8045}"/>
              </a:ext>
            </a:extLst>
          </p:cNvPr>
          <p:cNvSpPr>
            <a:spLocks noGrp="1"/>
          </p:cNvSpPr>
          <p:nvPr>
            <p:ph idx="14" hasCustomPrompt="1"/>
          </p:nvPr>
        </p:nvSpPr>
        <p:spPr>
          <a:xfrm>
            <a:off x="6336668" y="2262524"/>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sp>
        <p:nvSpPr>
          <p:cNvPr id="7" name="Text Placeholder 16">
            <a:extLst>
              <a:ext uri="{FF2B5EF4-FFF2-40B4-BE49-F238E27FC236}">
                <a16:creationId xmlns:a16="http://schemas.microsoft.com/office/drawing/2014/main" id="{FE23221B-ED4C-5D4C-9E20-F1E0851D15AB}"/>
              </a:ext>
            </a:extLst>
          </p:cNvPr>
          <p:cNvSpPr>
            <a:spLocks noGrp="1"/>
          </p:cNvSpPr>
          <p:nvPr>
            <p:ph type="body" sz="quarter" idx="15" hasCustomPrompt="1"/>
          </p:nvPr>
        </p:nvSpPr>
        <p:spPr>
          <a:xfrm>
            <a:off x="577417" y="465137"/>
            <a:ext cx="11023214" cy="633413"/>
          </a:xfrm>
          <a:prstGeom prst="rect">
            <a:avLst/>
          </a:prstGeom>
        </p:spPr>
        <p:txBody>
          <a:bodyPr/>
          <a:lstStyle>
            <a:lvl1pPr marL="0" indent="0">
              <a:buNone/>
              <a:defRPr sz="3800" b="0"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3355149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93FD5-41F2-AA4E-97A0-3296F12D53F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125F617-73DB-5741-9B46-D0DD9258F7B4}"/>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5" name="Picture Placeholder 2">
            <a:extLst>
              <a:ext uri="{FF2B5EF4-FFF2-40B4-BE49-F238E27FC236}">
                <a16:creationId xmlns:a16="http://schemas.microsoft.com/office/drawing/2014/main" id="{951A39EA-5964-AA44-8ADD-5699E902840E}"/>
              </a:ext>
            </a:extLst>
          </p:cNvPr>
          <p:cNvSpPr>
            <a:spLocks noGrp="1"/>
          </p:cNvSpPr>
          <p:nvPr>
            <p:ph type="pic" idx="1"/>
          </p:nvPr>
        </p:nvSpPr>
        <p:spPr>
          <a:xfrm>
            <a:off x="6536264" y="2099731"/>
            <a:ext cx="4882013" cy="3811588"/>
          </a:xfrm>
          <a:prstGeom prst="rect">
            <a:avLst/>
          </a:prstGeom>
          <a:noFill/>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Subtitle 2">
            <a:extLst>
              <a:ext uri="{FF2B5EF4-FFF2-40B4-BE49-F238E27FC236}">
                <a16:creationId xmlns:a16="http://schemas.microsoft.com/office/drawing/2014/main" id="{7EA22FF2-249B-9542-8752-821AEB6C96D8}"/>
              </a:ext>
            </a:extLst>
          </p:cNvPr>
          <p:cNvSpPr>
            <a:spLocks noGrp="1"/>
          </p:cNvSpPr>
          <p:nvPr>
            <p:ph type="subTitle" idx="13" hasCustomPrompt="1"/>
          </p:nvPr>
        </p:nvSpPr>
        <p:spPr>
          <a:xfrm>
            <a:off x="548019" y="1864770"/>
            <a:ext cx="5263963" cy="254361"/>
          </a:xfrm>
          <a:prstGeom prst="rect">
            <a:avLst/>
          </a:prstGeom>
          <a:solidFill>
            <a:schemeClr val="accent4"/>
          </a:solidFill>
        </p:spPr>
        <p:txBody>
          <a:bodyPr anchor="ctr"/>
          <a:lstStyle>
            <a:lvl1pPr marL="0" indent="0" algn="l">
              <a:buNone/>
              <a:defRPr sz="1600" b="0" i="0">
                <a:solidFill>
                  <a:schemeClr val="tx1"/>
                </a:solidFill>
                <a:latin typeface="+mj-lt"/>
                <a:cs typeface="TisaPro" panose="02010504030101020102"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7" name="Content Placeholder 2">
            <a:extLst>
              <a:ext uri="{FF2B5EF4-FFF2-40B4-BE49-F238E27FC236}">
                <a16:creationId xmlns:a16="http://schemas.microsoft.com/office/drawing/2014/main" id="{B13F4E8F-6AA1-3F46-9D94-8D449504DE10}"/>
              </a:ext>
            </a:extLst>
          </p:cNvPr>
          <p:cNvSpPr>
            <a:spLocks noGrp="1"/>
          </p:cNvSpPr>
          <p:nvPr>
            <p:ph idx="14" hasCustomPrompt="1"/>
          </p:nvPr>
        </p:nvSpPr>
        <p:spPr>
          <a:xfrm>
            <a:off x="548019" y="2257412"/>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sp>
        <p:nvSpPr>
          <p:cNvPr id="10" name="Text Placeholder 16">
            <a:extLst>
              <a:ext uri="{FF2B5EF4-FFF2-40B4-BE49-F238E27FC236}">
                <a16:creationId xmlns:a16="http://schemas.microsoft.com/office/drawing/2014/main" id="{A6B82328-D929-5046-B72E-D29D22ADE27C}"/>
              </a:ext>
            </a:extLst>
          </p:cNvPr>
          <p:cNvSpPr>
            <a:spLocks noGrp="1"/>
          </p:cNvSpPr>
          <p:nvPr>
            <p:ph type="body" sz="quarter" idx="15" hasCustomPrompt="1"/>
          </p:nvPr>
        </p:nvSpPr>
        <p:spPr>
          <a:xfrm>
            <a:off x="577417" y="465137"/>
            <a:ext cx="7615312"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3579759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275001-F4E7-6048-82BC-B6EAC6F266CD}"/>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5" name="Subtitle 2">
            <a:extLst>
              <a:ext uri="{FF2B5EF4-FFF2-40B4-BE49-F238E27FC236}">
                <a16:creationId xmlns:a16="http://schemas.microsoft.com/office/drawing/2014/main" id="{C431CA0E-2DA2-EE44-BC55-F0E2EA4AD16B}"/>
              </a:ext>
            </a:extLst>
          </p:cNvPr>
          <p:cNvSpPr>
            <a:spLocks noGrp="1"/>
          </p:cNvSpPr>
          <p:nvPr>
            <p:ph type="subTitle" idx="13" hasCustomPrompt="1"/>
          </p:nvPr>
        </p:nvSpPr>
        <p:spPr>
          <a:xfrm>
            <a:off x="548019" y="1857275"/>
            <a:ext cx="5263963" cy="254361"/>
          </a:xfrm>
          <a:prstGeom prst="rect">
            <a:avLst/>
          </a:prstGeom>
          <a:solidFill>
            <a:srgbClr val="86D5C8"/>
          </a:solidFill>
        </p:spPr>
        <p:txBody>
          <a:bodyPr anchor="ctr"/>
          <a:lstStyle>
            <a:lvl1pPr marL="0" indent="0" algn="l">
              <a:buNone/>
              <a:defRPr sz="1600" b="0" i="0">
                <a:solidFill>
                  <a:schemeClr val="bg1"/>
                </a:solidFill>
                <a:latin typeface="+mj-lt"/>
                <a:cs typeface="TisaPro" panose="02010504030101020102"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6" name="Content Placeholder 2">
            <a:extLst>
              <a:ext uri="{FF2B5EF4-FFF2-40B4-BE49-F238E27FC236}">
                <a16:creationId xmlns:a16="http://schemas.microsoft.com/office/drawing/2014/main" id="{AD4835A8-83C4-DE4A-97F1-82A2250656DB}"/>
              </a:ext>
            </a:extLst>
          </p:cNvPr>
          <p:cNvSpPr>
            <a:spLocks noGrp="1"/>
          </p:cNvSpPr>
          <p:nvPr>
            <p:ph idx="14" hasCustomPrompt="1"/>
          </p:nvPr>
        </p:nvSpPr>
        <p:spPr>
          <a:xfrm>
            <a:off x="548019" y="2249917"/>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graphicFrame>
        <p:nvGraphicFramePr>
          <p:cNvPr id="7" name="Chart 6">
            <a:extLst>
              <a:ext uri="{FF2B5EF4-FFF2-40B4-BE49-F238E27FC236}">
                <a16:creationId xmlns:a16="http://schemas.microsoft.com/office/drawing/2014/main" id="{BC95D262-2111-5049-B9B5-F1E87B64CCC5}"/>
              </a:ext>
            </a:extLst>
          </p:cNvPr>
          <p:cNvGraphicFramePr/>
          <p:nvPr/>
        </p:nvGraphicFramePr>
        <p:xfrm>
          <a:off x="6009029" y="1799199"/>
          <a:ext cx="5982855" cy="428105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6">
            <a:extLst>
              <a:ext uri="{FF2B5EF4-FFF2-40B4-BE49-F238E27FC236}">
                <a16:creationId xmlns:a16="http://schemas.microsoft.com/office/drawing/2014/main" id="{C19D8F42-876B-F043-9850-E42A24374608}"/>
              </a:ext>
            </a:extLst>
          </p:cNvPr>
          <p:cNvSpPr>
            <a:spLocks noGrp="1"/>
          </p:cNvSpPr>
          <p:nvPr>
            <p:ph type="body" sz="quarter" idx="15" hasCustomPrompt="1"/>
          </p:nvPr>
        </p:nvSpPr>
        <p:spPr>
          <a:xfrm>
            <a:off x="577416" y="465137"/>
            <a:ext cx="11131653"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3466906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rica map">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E557C2-5B73-D349-9E1D-B87D673E003A}"/>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Text Placeholder 16">
            <a:extLst>
              <a:ext uri="{FF2B5EF4-FFF2-40B4-BE49-F238E27FC236}">
                <a16:creationId xmlns:a16="http://schemas.microsoft.com/office/drawing/2014/main" id="{429C5B7A-277F-134C-8008-6D2D60E6CF0B}"/>
              </a:ext>
            </a:extLst>
          </p:cNvPr>
          <p:cNvSpPr>
            <a:spLocks noGrp="1"/>
          </p:cNvSpPr>
          <p:nvPr>
            <p:ph type="body" sz="quarter" idx="15" hasCustomPrompt="1"/>
          </p:nvPr>
        </p:nvSpPr>
        <p:spPr>
          <a:xfrm>
            <a:off x="577416" y="465137"/>
            <a:ext cx="10882271"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grpSp>
        <p:nvGrpSpPr>
          <p:cNvPr id="9" name="Group 8">
            <a:extLst>
              <a:ext uri="{FF2B5EF4-FFF2-40B4-BE49-F238E27FC236}">
                <a16:creationId xmlns:a16="http://schemas.microsoft.com/office/drawing/2014/main" id="{051FCF30-3DE7-7C49-BB30-D5191CF581B7}"/>
              </a:ext>
            </a:extLst>
          </p:cNvPr>
          <p:cNvGrpSpPr/>
          <p:nvPr/>
        </p:nvGrpSpPr>
        <p:grpSpPr>
          <a:xfrm>
            <a:off x="8192729" y="1717060"/>
            <a:ext cx="3670430" cy="4294275"/>
            <a:chOff x="7578948" y="1784793"/>
            <a:chExt cx="3073400" cy="3595771"/>
          </a:xfrm>
        </p:grpSpPr>
        <p:pic>
          <p:nvPicPr>
            <p:cNvPr id="6" name="Picture 5">
              <a:extLst>
                <a:ext uri="{FF2B5EF4-FFF2-40B4-BE49-F238E27FC236}">
                  <a16:creationId xmlns:a16="http://schemas.microsoft.com/office/drawing/2014/main" id="{DDA8358A-434C-F641-9C61-3A15A8CDDE7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41093" y="1784793"/>
              <a:ext cx="2692400" cy="1955799"/>
            </a:xfrm>
            <a:prstGeom prst="rect">
              <a:avLst/>
            </a:prstGeom>
          </p:spPr>
        </p:pic>
        <p:pic>
          <p:nvPicPr>
            <p:cNvPr id="8" name="Picture 7">
              <a:extLst>
                <a:ext uri="{FF2B5EF4-FFF2-40B4-BE49-F238E27FC236}">
                  <a16:creationId xmlns:a16="http://schemas.microsoft.com/office/drawing/2014/main" id="{BBE4F9E5-EEC1-D945-BAF6-75F21C0663E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78948" y="3462864"/>
              <a:ext cx="3073400" cy="1917700"/>
            </a:xfrm>
            <a:prstGeom prst="rect">
              <a:avLst/>
            </a:prstGeom>
            <a:noFill/>
          </p:spPr>
        </p:pic>
      </p:grpSp>
      <p:sp>
        <p:nvSpPr>
          <p:cNvPr id="11" name="Text Placeholder 12">
            <a:extLst>
              <a:ext uri="{FF2B5EF4-FFF2-40B4-BE49-F238E27FC236}">
                <a16:creationId xmlns:a16="http://schemas.microsoft.com/office/drawing/2014/main" id="{1DCDBF34-C04A-174C-BA9F-1888F8835CB0}"/>
              </a:ext>
            </a:extLst>
          </p:cNvPr>
          <p:cNvSpPr>
            <a:spLocks noGrp="1"/>
          </p:cNvSpPr>
          <p:nvPr>
            <p:ph type="body" sz="quarter" idx="12" hasCustomPrompt="1"/>
          </p:nvPr>
        </p:nvSpPr>
        <p:spPr>
          <a:xfrm>
            <a:off x="590210" y="2201243"/>
            <a:ext cx="1703539" cy="1152440"/>
          </a:xfrm>
          <a:prstGeom prst="rect">
            <a:avLst/>
          </a:prstGeom>
          <a:solidFill>
            <a:schemeClr val="accent1">
              <a:lumMod val="75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Pacific Region</a:t>
            </a:r>
          </a:p>
          <a:p>
            <a:pPr lvl="0"/>
            <a:r>
              <a:rPr lang="en-GB"/>
              <a:t>Los Angeles</a:t>
            </a:r>
          </a:p>
          <a:p>
            <a:pPr lvl="0"/>
            <a:r>
              <a:rPr lang="en-GB"/>
              <a:t>Orange County</a:t>
            </a:r>
          </a:p>
          <a:p>
            <a:pPr lvl="0"/>
            <a:r>
              <a:rPr lang="en-GB"/>
              <a:t>San Diego</a:t>
            </a:r>
          </a:p>
          <a:p>
            <a:pPr lvl="0"/>
            <a:r>
              <a:rPr lang="en-GB"/>
              <a:t>San Francisco Bay Area</a:t>
            </a:r>
          </a:p>
          <a:p>
            <a:pPr lvl="0"/>
            <a:r>
              <a:rPr lang="en-GB"/>
              <a:t>Seattle</a:t>
            </a:r>
          </a:p>
        </p:txBody>
      </p:sp>
      <p:sp>
        <p:nvSpPr>
          <p:cNvPr id="12" name="Text Placeholder 12">
            <a:extLst>
              <a:ext uri="{FF2B5EF4-FFF2-40B4-BE49-F238E27FC236}">
                <a16:creationId xmlns:a16="http://schemas.microsoft.com/office/drawing/2014/main" id="{5E600903-36D1-514C-9680-374650EBB3FB}"/>
              </a:ext>
            </a:extLst>
          </p:cNvPr>
          <p:cNvSpPr>
            <a:spLocks noGrp="1"/>
          </p:cNvSpPr>
          <p:nvPr>
            <p:ph type="body" sz="quarter" idx="16" hasCustomPrompt="1"/>
          </p:nvPr>
        </p:nvSpPr>
        <p:spPr>
          <a:xfrm>
            <a:off x="2487392" y="2201243"/>
            <a:ext cx="1703539" cy="1010242"/>
          </a:xfrm>
          <a:prstGeom prst="rect">
            <a:avLst/>
          </a:prstGeom>
          <a:solidFill>
            <a:schemeClr val="accent1">
              <a:lumMod val="60000"/>
              <a:lumOff val="40000"/>
            </a:schemeClr>
          </a:solidFill>
        </p:spPr>
        <p:txBody>
          <a:bodyP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Southwest Region</a:t>
            </a:r>
          </a:p>
          <a:p>
            <a:pPr lvl="0"/>
            <a:r>
              <a:rPr lang="en-GB"/>
              <a:t>Albuquerque</a:t>
            </a:r>
          </a:p>
          <a:p>
            <a:pPr lvl="0"/>
            <a:r>
              <a:rPr lang="en-GB"/>
              <a:t>Austin</a:t>
            </a:r>
          </a:p>
          <a:p>
            <a:pPr lvl="0"/>
            <a:r>
              <a:rPr lang="en-GB"/>
              <a:t>Dallas– Fort Worth</a:t>
            </a:r>
          </a:p>
          <a:p>
            <a:pPr lvl="0"/>
            <a:r>
              <a:rPr lang="en-GB"/>
              <a:t>Houston</a:t>
            </a:r>
          </a:p>
          <a:p>
            <a:pPr lvl="0"/>
            <a:r>
              <a:rPr lang="en-GB"/>
              <a:t>Phoenix</a:t>
            </a:r>
          </a:p>
          <a:p>
            <a:pPr lvl="0"/>
            <a:endParaRPr lang="en-GB"/>
          </a:p>
        </p:txBody>
      </p:sp>
      <p:sp>
        <p:nvSpPr>
          <p:cNvPr id="13" name="Text Placeholder 12">
            <a:extLst>
              <a:ext uri="{FF2B5EF4-FFF2-40B4-BE49-F238E27FC236}">
                <a16:creationId xmlns:a16="http://schemas.microsoft.com/office/drawing/2014/main" id="{4E09FDCC-2175-F24C-BA97-B43DA886A4B8}"/>
              </a:ext>
            </a:extLst>
          </p:cNvPr>
          <p:cNvSpPr>
            <a:spLocks noGrp="1"/>
          </p:cNvSpPr>
          <p:nvPr>
            <p:ph type="body" sz="quarter" idx="17" hasCustomPrompt="1"/>
          </p:nvPr>
        </p:nvSpPr>
        <p:spPr>
          <a:xfrm>
            <a:off x="4384574" y="2201243"/>
            <a:ext cx="1703539" cy="1554782"/>
          </a:xfrm>
          <a:prstGeom prst="rect">
            <a:avLst/>
          </a:prstGeom>
          <a:solidFill>
            <a:schemeClr val="accent1">
              <a:lumMod val="40000"/>
              <a:lumOff val="60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Midwest Region</a:t>
            </a:r>
          </a:p>
          <a:p>
            <a:pPr lvl="0"/>
            <a:r>
              <a:rPr lang="en-GB"/>
              <a:t>Chicago-Downtown</a:t>
            </a:r>
          </a:p>
          <a:p>
            <a:pPr lvl="0"/>
            <a:r>
              <a:rPr lang="en-GB"/>
              <a:t>Chicago-Northern Suburbs</a:t>
            </a:r>
          </a:p>
          <a:p>
            <a:pPr lvl="0"/>
            <a:r>
              <a:rPr lang="en-GB"/>
              <a:t>Cincinnati</a:t>
            </a:r>
          </a:p>
          <a:p>
            <a:pPr lvl="0"/>
            <a:r>
              <a:rPr lang="en-GB"/>
              <a:t>Columbus</a:t>
            </a:r>
          </a:p>
          <a:p>
            <a:pPr lvl="0"/>
            <a:r>
              <a:rPr lang="en-GB"/>
              <a:t>Denver</a:t>
            </a:r>
          </a:p>
          <a:p>
            <a:pPr lvl="0"/>
            <a:r>
              <a:rPr lang="en-GB"/>
              <a:t>Indianapolis</a:t>
            </a:r>
          </a:p>
          <a:p>
            <a:pPr lvl="0"/>
            <a:r>
              <a:rPr lang="en-GB"/>
              <a:t>Kansas City</a:t>
            </a:r>
          </a:p>
          <a:p>
            <a:pPr lvl="0"/>
            <a:r>
              <a:rPr lang="en-GB"/>
              <a:t>St. Louis</a:t>
            </a:r>
          </a:p>
        </p:txBody>
      </p:sp>
      <p:sp>
        <p:nvSpPr>
          <p:cNvPr id="14" name="Text Placeholder 12">
            <a:extLst>
              <a:ext uri="{FF2B5EF4-FFF2-40B4-BE49-F238E27FC236}">
                <a16:creationId xmlns:a16="http://schemas.microsoft.com/office/drawing/2014/main" id="{ACB88CE0-068A-4641-90DC-26F39FF27777}"/>
              </a:ext>
            </a:extLst>
          </p:cNvPr>
          <p:cNvSpPr>
            <a:spLocks noGrp="1"/>
          </p:cNvSpPr>
          <p:nvPr>
            <p:ph type="body" sz="quarter" idx="18" hasCustomPrompt="1"/>
          </p:nvPr>
        </p:nvSpPr>
        <p:spPr>
          <a:xfrm>
            <a:off x="6281756" y="2201243"/>
            <a:ext cx="1703539" cy="1227757"/>
          </a:xfrm>
          <a:prstGeom prst="rect">
            <a:avLst/>
          </a:prstGeom>
          <a:solidFill>
            <a:srgbClr val="7757A1"/>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Southeast Region</a:t>
            </a:r>
          </a:p>
          <a:p>
            <a:pPr lvl="0"/>
            <a:r>
              <a:rPr lang="en-GB"/>
              <a:t>Atlanta</a:t>
            </a:r>
          </a:p>
          <a:p>
            <a:pPr lvl="0"/>
            <a:r>
              <a:rPr lang="en-GB"/>
              <a:t>Charlotte</a:t>
            </a:r>
          </a:p>
          <a:p>
            <a:pPr lvl="0"/>
            <a:r>
              <a:rPr lang="en-GB"/>
              <a:t>Miami</a:t>
            </a:r>
          </a:p>
          <a:p>
            <a:pPr lvl="0"/>
            <a:r>
              <a:rPr lang="en-GB"/>
              <a:t>Palm Beach</a:t>
            </a:r>
          </a:p>
          <a:p>
            <a:pPr lvl="0"/>
            <a:r>
              <a:rPr lang="en-GB"/>
              <a:t>Research Triangle Park</a:t>
            </a:r>
          </a:p>
          <a:p>
            <a:pPr lvl="0"/>
            <a:r>
              <a:rPr lang="en-GB"/>
              <a:t>Tampa</a:t>
            </a:r>
          </a:p>
        </p:txBody>
      </p:sp>
      <p:sp>
        <p:nvSpPr>
          <p:cNvPr id="15" name="Text Placeholder 12">
            <a:extLst>
              <a:ext uri="{FF2B5EF4-FFF2-40B4-BE49-F238E27FC236}">
                <a16:creationId xmlns:a16="http://schemas.microsoft.com/office/drawing/2014/main" id="{8F39172E-B50F-B642-971B-25DB7D4DC15F}"/>
              </a:ext>
            </a:extLst>
          </p:cNvPr>
          <p:cNvSpPr>
            <a:spLocks noGrp="1"/>
          </p:cNvSpPr>
          <p:nvPr>
            <p:ph type="body" sz="quarter" idx="19" hasCustomPrompt="1"/>
          </p:nvPr>
        </p:nvSpPr>
        <p:spPr>
          <a:xfrm>
            <a:off x="590210" y="3524152"/>
            <a:ext cx="1703539" cy="865722"/>
          </a:xfrm>
          <a:prstGeom prst="rect">
            <a:avLst/>
          </a:prstGeom>
          <a:solidFill>
            <a:schemeClr val="accent1">
              <a:lumMod val="60000"/>
              <a:lumOff val="40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Mid-Atlantic Region</a:t>
            </a:r>
          </a:p>
          <a:p>
            <a:pPr lvl="0"/>
            <a:r>
              <a:rPr lang="en-GB"/>
              <a:t>Montgomery Corridor (MD)</a:t>
            </a:r>
          </a:p>
          <a:p>
            <a:pPr lvl="0"/>
            <a:r>
              <a:rPr lang="en-GB"/>
              <a:t>Philadelphia</a:t>
            </a:r>
          </a:p>
          <a:p>
            <a:pPr lvl="0"/>
            <a:r>
              <a:rPr lang="en-GB"/>
              <a:t>Suburban Delaware Valley</a:t>
            </a:r>
          </a:p>
        </p:txBody>
      </p:sp>
      <p:sp>
        <p:nvSpPr>
          <p:cNvPr id="16" name="Text Placeholder 12">
            <a:extLst>
              <a:ext uri="{FF2B5EF4-FFF2-40B4-BE49-F238E27FC236}">
                <a16:creationId xmlns:a16="http://schemas.microsoft.com/office/drawing/2014/main" id="{5F27A1D7-E876-0440-ADEA-34FA68EE721F}"/>
              </a:ext>
            </a:extLst>
          </p:cNvPr>
          <p:cNvSpPr>
            <a:spLocks noGrp="1"/>
          </p:cNvSpPr>
          <p:nvPr>
            <p:ph type="body" sz="quarter" idx="20" hasCustomPrompt="1"/>
          </p:nvPr>
        </p:nvSpPr>
        <p:spPr>
          <a:xfrm>
            <a:off x="2474598" y="3379632"/>
            <a:ext cx="1703539" cy="1010242"/>
          </a:xfrm>
          <a:prstGeom prst="rect">
            <a:avLst/>
          </a:prstGeom>
          <a:solidFill>
            <a:srgbClr val="7757A1"/>
          </a:solidFill>
        </p:spPr>
        <p:txBody>
          <a:bodyP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NY/NJ/CT Region</a:t>
            </a:r>
          </a:p>
          <a:p>
            <a:pPr lvl="0"/>
            <a:r>
              <a:rPr lang="en-GB"/>
              <a:t>Central New Jersey</a:t>
            </a:r>
          </a:p>
          <a:p>
            <a:pPr lvl="0"/>
            <a:r>
              <a:rPr lang="en-GB"/>
              <a:t>Fairfield County, CT</a:t>
            </a:r>
          </a:p>
          <a:p>
            <a:pPr lvl="0"/>
            <a:r>
              <a:rPr lang="en-GB"/>
              <a:t>New York</a:t>
            </a:r>
          </a:p>
          <a:p>
            <a:pPr lvl="0"/>
            <a:r>
              <a:rPr lang="en-GB"/>
              <a:t>Northern New Jersey</a:t>
            </a:r>
          </a:p>
          <a:p>
            <a:pPr lvl="0"/>
            <a:r>
              <a:rPr lang="en-GB"/>
              <a:t>Rochester</a:t>
            </a:r>
          </a:p>
          <a:p>
            <a:pPr lvl="0"/>
            <a:endParaRPr lang="en-GB"/>
          </a:p>
        </p:txBody>
      </p:sp>
      <p:sp>
        <p:nvSpPr>
          <p:cNvPr id="17" name="Text Placeholder 12">
            <a:extLst>
              <a:ext uri="{FF2B5EF4-FFF2-40B4-BE49-F238E27FC236}">
                <a16:creationId xmlns:a16="http://schemas.microsoft.com/office/drawing/2014/main" id="{2BC02726-B3B8-E844-9A20-58AB8A817D1A}"/>
              </a:ext>
            </a:extLst>
          </p:cNvPr>
          <p:cNvSpPr>
            <a:spLocks noGrp="1"/>
          </p:cNvSpPr>
          <p:nvPr>
            <p:ph type="body" sz="quarter" idx="21" hasCustomPrompt="1"/>
          </p:nvPr>
        </p:nvSpPr>
        <p:spPr>
          <a:xfrm>
            <a:off x="6281755" y="3588319"/>
            <a:ext cx="1703539" cy="801555"/>
          </a:xfrm>
          <a:prstGeom prst="rect">
            <a:avLst/>
          </a:prstGeom>
          <a:solidFill>
            <a:schemeClr val="accent1">
              <a:lumMod val="40000"/>
              <a:lumOff val="60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New England Region</a:t>
            </a:r>
          </a:p>
          <a:p>
            <a:pPr lvl="0"/>
            <a:r>
              <a:rPr lang="en-GB"/>
              <a:t>Boston</a:t>
            </a:r>
          </a:p>
          <a:p>
            <a:pPr lvl="0"/>
            <a:r>
              <a:rPr lang="en-GB"/>
              <a:t>Marlborough</a:t>
            </a:r>
          </a:p>
          <a:p>
            <a:pPr lvl="0"/>
            <a:r>
              <a:rPr lang="en-GB"/>
              <a:t>Waltham</a:t>
            </a:r>
          </a:p>
        </p:txBody>
      </p:sp>
      <p:sp>
        <p:nvSpPr>
          <p:cNvPr id="18" name="Text Placeholder 12">
            <a:extLst>
              <a:ext uri="{FF2B5EF4-FFF2-40B4-BE49-F238E27FC236}">
                <a16:creationId xmlns:a16="http://schemas.microsoft.com/office/drawing/2014/main" id="{7B777B1F-CAF9-6E45-A500-CF6B9EAF77B5}"/>
              </a:ext>
            </a:extLst>
          </p:cNvPr>
          <p:cNvSpPr>
            <a:spLocks noGrp="1"/>
          </p:cNvSpPr>
          <p:nvPr>
            <p:ph type="body" sz="quarter" idx="22" hasCustomPrompt="1"/>
          </p:nvPr>
        </p:nvSpPr>
        <p:spPr>
          <a:xfrm>
            <a:off x="4384573" y="3909446"/>
            <a:ext cx="1703539" cy="480428"/>
          </a:xfrm>
          <a:prstGeom prst="rect">
            <a:avLst/>
          </a:prstGeom>
          <a:solidFill>
            <a:srgbClr val="FB515B"/>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Canada Region</a:t>
            </a:r>
          </a:p>
          <a:p>
            <a:pPr lvl="0"/>
            <a:r>
              <a:rPr lang="en-GB"/>
              <a:t>Toronto</a:t>
            </a:r>
          </a:p>
        </p:txBody>
      </p:sp>
    </p:spTree>
    <p:extLst>
      <p:ext uri="{BB962C8B-B14F-4D97-AF65-F5344CB8AC3E}">
        <p14:creationId xmlns:p14="http://schemas.microsoft.com/office/powerpoint/2010/main" val="1211239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N.America map">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E557C2-5B73-D349-9E1D-B87D673E003A}"/>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Text Placeholder 16">
            <a:extLst>
              <a:ext uri="{FF2B5EF4-FFF2-40B4-BE49-F238E27FC236}">
                <a16:creationId xmlns:a16="http://schemas.microsoft.com/office/drawing/2014/main" id="{429C5B7A-277F-134C-8008-6D2D60E6CF0B}"/>
              </a:ext>
            </a:extLst>
          </p:cNvPr>
          <p:cNvSpPr>
            <a:spLocks noGrp="1"/>
          </p:cNvSpPr>
          <p:nvPr>
            <p:ph type="body" sz="quarter" idx="15" hasCustomPrompt="1"/>
          </p:nvPr>
        </p:nvSpPr>
        <p:spPr>
          <a:xfrm>
            <a:off x="577416" y="465137"/>
            <a:ext cx="11064835"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pic>
        <p:nvPicPr>
          <p:cNvPr id="8" name="Picture 7">
            <a:extLst>
              <a:ext uri="{FF2B5EF4-FFF2-40B4-BE49-F238E27FC236}">
                <a16:creationId xmlns:a16="http://schemas.microsoft.com/office/drawing/2014/main" id="{BBE4F9E5-EEC1-D945-BAF6-75F21C0663E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743206" y="1585247"/>
            <a:ext cx="6899046" cy="4608348"/>
          </a:xfrm>
          <a:prstGeom prst="rect">
            <a:avLst/>
          </a:prstGeom>
          <a:noFill/>
        </p:spPr>
      </p:pic>
      <p:sp>
        <p:nvSpPr>
          <p:cNvPr id="11" name="Text Placeholder 12">
            <a:extLst>
              <a:ext uri="{FF2B5EF4-FFF2-40B4-BE49-F238E27FC236}">
                <a16:creationId xmlns:a16="http://schemas.microsoft.com/office/drawing/2014/main" id="{1DCDBF34-C04A-174C-BA9F-1888F8835CB0}"/>
              </a:ext>
            </a:extLst>
          </p:cNvPr>
          <p:cNvSpPr>
            <a:spLocks noGrp="1"/>
          </p:cNvSpPr>
          <p:nvPr>
            <p:ph type="body" sz="quarter" idx="12" hasCustomPrompt="1"/>
          </p:nvPr>
        </p:nvSpPr>
        <p:spPr>
          <a:xfrm>
            <a:off x="549748" y="2069024"/>
            <a:ext cx="1703539" cy="3835830"/>
          </a:xfrm>
          <a:prstGeom prst="rect">
            <a:avLst/>
          </a:prstGeom>
          <a:solidFill>
            <a:srgbClr val="86D5C8"/>
          </a:solidFill>
        </p:spPr>
        <p:txBody>
          <a:bodyPr anchor="ctr"/>
          <a:lstStyle>
            <a:lvl1pPr marL="0" indent="0">
              <a:lnSpc>
                <a:spcPct val="100000"/>
              </a:lnSpc>
              <a:spcBef>
                <a:spcPts val="0"/>
              </a:spcBef>
              <a:buNone/>
              <a:defRPr sz="1600" b="0" i="0">
                <a:solidFill>
                  <a:schemeClr val="bg1"/>
                </a:solidFill>
                <a:latin typeface="+mj-lt"/>
                <a:cs typeface="TisaPro-Light" panose="02010504030101010102" pitchFamily="2" charset="77"/>
              </a:defRPr>
            </a:lvl1pPr>
          </a:lstStyle>
          <a:p>
            <a:pPr lvl="0"/>
            <a:r>
              <a:rPr lang="en-GB"/>
              <a:t>Europe Region</a:t>
            </a:r>
          </a:p>
          <a:p>
            <a:pPr lvl="0"/>
            <a:endParaRPr lang="en-GB"/>
          </a:p>
          <a:p>
            <a:pPr lvl="0"/>
            <a:r>
              <a:rPr lang="en-GB"/>
              <a:t>Amsterdam</a:t>
            </a:r>
          </a:p>
          <a:p>
            <a:pPr lvl="0"/>
            <a:r>
              <a:rPr lang="en-GB"/>
              <a:t>Basel</a:t>
            </a:r>
          </a:p>
          <a:p>
            <a:pPr lvl="0"/>
            <a:r>
              <a:rPr lang="en-GB"/>
              <a:t>Bavaria</a:t>
            </a:r>
          </a:p>
          <a:p>
            <a:pPr lvl="0"/>
            <a:r>
              <a:rPr lang="en-GB"/>
              <a:t>Berlin</a:t>
            </a:r>
          </a:p>
          <a:p>
            <a:pPr lvl="0"/>
            <a:r>
              <a:rPr lang="en-GB"/>
              <a:t>Brussels</a:t>
            </a:r>
          </a:p>
          <a:p>
            <a:pPr lvl="0"/>
            <a:r>
              <a:rPr lang="en-GB"/>
              <a:t>Dublin</a:t>
            </a:r>
          </a:p>
          <a:p>
            <a:pPr lvl="0"/>
            <a:r>
              <a:rPr lang="en-GB"/>
              <a:t>Frankfurt</a:t>
            </a:r>
          </a:p>
          <a:p>
            <a:pPr lvl="0"/>
            <a:r>
              <a:rPr lang="en-GB"/>
              <a:t>London</a:t>
            </a:r>
          </a:p>
          <a:p>
            <a:pPr lvl="0"/>
            <a:r>
              <a:rPr lang="en-GB"/>
              <a:t>Milan</a:t>
            </a:r>
          </a:p>
          <a:p>
            <a:pPr lvl="0"/>
            <a:r>
              <a:rPr lang="en-GB"/>
              <a:t>Paris</a:t>
            </a:r>
          </a:p>
          <a:p>
            <a:pPr lvl="0"/>
            <a:r>
              <a:rPr lang="en-GB"/>
              <a:t>Suisse </a:t>
            </a:r>
            <a:r>
              <a:rPr lang="en-GB" err="1"/>
              <a:t>Romande</a:t>
            </a:r>
            <a:endParaRPr lang="en-GB"/>
          </a:p>
          <a:p>
            <a:pPr lvl="0"/>
            <a:r>
              <a:rPr lang="en-GB"/>
              <a:t>Zurich-Zug</a:t>
            </a:r>
          </a:p>
          <a:p>
            <a:pPr lvl="0"/>
            <a:endParaRPr lang="en-GB"/>
          </a:p>
        </p:txBody>
      </p:sp>
    </p:spTree>
    <p:extLst>
      <p:ext uri="{BB962C8B-B14F-4D97-AF65-F5344CB8AC3E}">
        <p14:creationId xmlns:p14="http://schemas.microsoft.com/office/powerpoint/2010/main" val="1050874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2541499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45FBA4-B60E-9437-BE77-D639747980DB}"/>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pic>
        <p:nvPicPr>
          <p:cNvPr id="3" name="Picture 2">
            <a:extLst>
              <a:ext uri="{FF2B5EF4-FFF2-40B4-BE49-F238E27FC236}">
                <a16:creationId xmlns:a16="http://schemas.microsoft.com/office/drawing/2014/main" id="{8A22E117-765D-F458-3C52-31C3A0697F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4" name="Straight Connector 3">
            <a:extLst>
              <a:ext uri="{FF2B5EF4-FFF2-40B4-BE49-F238E27FC236}">
                <a16:creationId xmlns:a16="http://schemas.microsoft.com/office/drawing/2014/main" id="{21136CF9-8017-6E83-25FF-33F23B7E4A9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0D64C0-5F60-6FC3-D2B2-CFA68FE8EDBB}"/>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231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82624"/>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71514-06AA-657F-9E8D-07DBF9A500C0}"/>
              </a:ext>
            </a:extLst>
          </p:cNvPr>
          <p:cNvSpPr>
            <a:spLocks noGrp="1"/>
          </p:cNvSpPr>
          <p:nvPr>
            <p:ph type="title"/>
          </p:nvPr>
        </p:nvSpPr>
        <p:spPr>
          <a:xfrm>
            <a:off x="6863255" y="2439659"/>
            <a:ext cx="4977506" cy="1978682"/>
          </a:xfrm>
        </p:spPr>
        <p:txBody>
          <a:bodyPr/>
          <a:lstStyle/>
          <a:p>
            <a:r>
              <a:rPr lang="en-US"/>
              <a:t>Click to edit Master title style</a:t>
            </a:r>
          </a:p>
        </p:txBody>
      </p:sp>
      <p:sp>
        <p:nvSpPr>
          <p:cNvPr id="6" name="Text Placeholder 4">
            <a:extLst>
              <a:ext uri="{FF2B5EF4-FFF2-40B4-BE49-F238E27FC236}">
                <a16:creationId xmlns:a16="http://schemas.microsoft.com/office/drawing/2014/main" id="{AC062F92-F629-B717-B82B-141214C79CE3}"/>
              </a:ext>
            </a:extLst>
          </p:cNvPr>
          <p:cNvSpPr>
            <a:spLocks noGrp="1"/>
          </p:cNvSpPr>
          <p:nvPr>
            <p:ph type="body" sz="quarter" idx="10" hasCustomPrompt="1"/>
          </p:nvPr>
        </p:nvSpPr>
        <p:spPr>
          <a:xfrm>
            <a:off x="6863255" y="4709346"/>
            <a:ext cx="4977506"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2524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2003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3A105-ADE4-4B50-7641-65234504D75F}"/>
              </a:ext>
            </a:extLst>
          </p:cNvPr>
          <p:cNvSpPr>
            <a:spLocks noGrp="1"/>
          </p:cNvSpPr>
          <p:nvPr>
            <p:ph type="title"/>
          </p:nvPr>
        </p:nvSpPr>
        <p:spPr>
          <a:xfrm>
            <a:off x="6863255" y="2439659"/>
            <a:ext cx="4977506" cy="1978682"/>
          </a:xfrm>
        </p:spPr>
        <p:txBody>
          <a:bodyPr/>
          <a:lstStyle>
            <a:lvl1pPr>
              <a:defRPr>
                <a:solidFill>
                  <a:schemeClr val="bg2"/>
                </a:solidFill>
              </a:defRPr>
            </a:lvl1pPr>
          </a:lstStyle>
          <a:p>
            <a:r>
              <a:rPr lang="en-US"/>
              <a:t>Click to edit Master title style</a:t>
            </a:r>
          </a:p>
        </p:txBody>
      </p:sp>
      <p:sp>
        <p:nvSpPr>
          <p:cNvPr id="4" name="Text Placeholder 4">
            <a:extLst>
              <a:ext uri="{FF2B5EF4-FFF2-40B4-BE49-F238E27FC236}">
                <a16:creationId xmlns:a16="http://schemas.microsoft.com/office/drawing/2014/main" id="{6A14B0F8-3B08-977B-1D15-7ED8A93BDECD}"/>
              </a:ext>
            </a:extLst>
          </p:cNvPr>
          <p:cNvSpPr>
            <a:spLocks noGrp="1"/>
          </p:cNvSpPr>
          <p:nvPr>
            <p:ph type="body" sz="quarter" idx="10" hasCustomPrompt="1"/>
          </p:nvPr>
        </p:nvSpPr>
        <p:spPr>
          <a:xfrm>
            <a:off x="6863255" y="4709346"/>
            <a:ext cx="4977506" cy="696912"/>
          </a:xfrm>
        </p:spPr>
        <p:txBody>
          <a:bodyPr/>
          <a:lstStyle>
            <a:lvl1pPr marL="0" indent="0">
              <a:buNone/>
              <a:defRPr>
                <a:solidFill>
                  <a:schemeClr val="bg2"/>
                </a:solidFill>
              </a:defRPr>
            </a:lvl1pPr>
          </a:lstStyle>
          <a:p>
            <a:pPr lvl="0"/>
            <a:r>
              <a:rPr lang="en-US"/>
              <a:t>Presentation Subtitle or Date</a:t>
            </a:r>
          </a:p>
        </p:txBody>
      </p:sp>
    </p:spTree>
    <p:extLst>
      <p:ext uri="{BB962C8B-B14F-4D97-AF65-F5344CB8AC3E}">
        <p14:creationId xmlns:p14="http://schemas.microsoft.com/office/powerpoint/2010/main" val="3334969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902160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72425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7845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241840"/>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413584927"/>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671358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7035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sp>
        <p:nvSpPr>
          <p:cNvPr id="3" name="Chart Placeholder 2">
            <a:extLst>
              <a:ext uri="{FF2B5EF4-FFF2-40B4-BE49-F238E27FC236}">
                <a16:creationId xmlns:a16="http://schemas.microsoft.com/office/drawing/2014/main" id="{444BDD54-ACAE-20A1-6ED3-0F9B6412CDFD}"/>
              </a:ext>
            </a:extLst>
          </p:cNvPr>
          <p:cNvSpPr>
            <a:spLocks noGrp="1"/>
          </p:cNvSpPr>
          <p:nvPr>
            <p:ph type="chart" sz="quarter" idx="11"/>
          </p:nvPr>
        </p:nvSpPr>
        <p:spPr>
          <a:xfrm>
            <a:off x="6578600" y="819150"/>
            <a:ext cx="4633913" cy="4402138"/>
          </a:xfrm>
        </p:spPr>
        <p:txBody>
          <a:bodyPr/>
          <a:lstStyle/>
          <a:p>
            <a:r>
              <a:rPr lang="en-US"/>
              <a:t>Click icon to add chart</a:t>
            </a:r>
          </a:p>
        </p:txBody>
      </p:sp>
    </p:spTree>
    <p:extLst>
      <p:ext uri="{BB962C8B-B14F-4D97-AF65-F5344CB8AC3E}">
        <p14:creationId xmlns:p14="http://schemas.microsoft.com/office/powerpoint/2010/main" val="1561181373"/>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745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233609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766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739276"/>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311720"/>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115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360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311609"/>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195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080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964832"/>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2152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46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3035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744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35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275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39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602024"/>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16215360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7751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1322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65660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52.png"/><Relationship Id="rId5" Type="http://schemas.openxmlformats.org/officeDocument/2006/relationships/slideLayout" Target="../slideLayouts/slideLayout63.xml"/><Relationship Id="rId10" Type="http://schemas.openxmlformats.org/officeDocument/2006/relationships/image" Target="../media/image51.png"/><Relationship Id="rId4" Type="http://schemas.openxmlformats.org/officeDocument/2006/relationships/slideLayout" Target="../slideLayouts/slideLayout6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theme" Target="../theme/theme4.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theme" Target="../theme/theme6.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7.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9" Type="http://schemas.openxmlformats.org/officeDocument/2006/relationships/slideLayout" Target="../slideLayouts/slideLayout196.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50" Type="http://schemas.openxmlformats.org/officeDocument/2006/relationships/slideLayout" Target="../slideLayouts/slideLayout207.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9" Type="http://schemas.openxmlformats.org/officeDocument/2006/relationships/slideLayout" Target="../slideLayouts/slideLayout186.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8" Type="http://schemas.openxmlformats.org/officeDocument/2006/relationships/slideLayout" Target="../slideLayouts/slideLayout165.xml"/><Relationship Id="rId51" Type="http://schemas.openxmlformats.org/officeDocument/2006/relationships/theme" Target="../theme/theme9.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1" Type="http://schemas.openxmlformats.org/officeDocument/2006/relationships/slideLayout" Target="../slideLayouts/slideLayout158.xml"/><Relationship Id="rId6"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2/7/2025</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4197251775"/>
      </p:ext>
    </p:extLst>
  </p:cSld>
  <p:clrMap bg1="lt1" tx1="dk1" bg2="lt2" tx2="dk2" accent1="accent1" accent2="accent2" accent3="accent3" accent4="accent4" accent5="accent5" accent6="accent6" hlink="hlink" folHlink="folHlink"/>
  <p:sldLayoutIdLst>
    <p:sldLayoutId id="2147484231" r:id="rId1"/>
    <p:sldLayoutId id="2147485965" r:id="rId2"/>
    <p:sldLayoutId id="2147485943" r:id="rId3"/>
    <p:sldLayoutId id="2147485944" r:id="rId4"/>
    <p:sldLayoutId id="2147485796" r:id="rId5"/>
    <p:sldLayoutId id="2147485969" r:id="rId6"/>
    <p:sldLayoutId id="2147485797" r:id="rId7"/>
    <p:sldLayoutId id="2147483704" r:id="rId8"/>
    <p:sldLayoutId id="2147485935" r:id="rId9"/>
    <p:sldLayoutId id="2147485947" r:id="rId10"/>
    <p:sldLayoutId id="2147485948" r:id="rId11"/>
    <p:sldLayoutId id="2147485949" r:id="rId12"/>
    <p:sldLayoutId id="2147485936" r:id="rId13"/>
    <p:sldLayoutId id="2147485937" r:id="rId14"/>
    <p:sldLayoutId id="2147485938" r:id="rId15"/>
    <p:sldLayoutId id="2147485939" r:id="rId16"/>
    <p:sldLayoutId id="2147485971" r:id="rId17"/>
    <p:sldLayoutId id="2147485940" r:id="rId18"/>
    <p:sldLayoutId id="2147485800" r:id="rId19"/>
    <p:sldLayoutId id="2147485970" r:id="rId20"/>
    <p:sldLayoutId id="2147488337" r:id="rId21"/>
    <p:sldLayoutId id="2147485941" r:id="rId22"/>
    <p:sldLayoutId id="2147485942" r:id="rId23"/>
    <p:sldLayoutId id="2147485798" r:id="rId24"/>
    <p:sldLayoutId id="2147485950" r:id="rId25"/>
    <p:sldLayoutId id="2147485951" r:id="rId26"/>
    <p:sldLayoutId id="2147485952" r:id="rId27"/>
    <p:sldLayoutId id="2147485953" r:id="rId28"/>
    <p:sldLayoutId id="2147485954" r:id="rId29"/>
    <p:sldLayoutId id="2147485955" r:id="rId30"/>
    <p:sldLayoutId id="2147485945" r:id="rId31"/>
    <p:sldLayoutId id="2147485956" r:id="rId32"/>
    <p:sldLayoutId id="2147485957" r:id="rId33"/>
    <p:sldLayoutId id="2147485958" r:id="rId34"/>
    <p:sldLayoutId id="2147485959" r:id="rId35"/>
    <p:sldLayoutId id="2147485960" r:id="rId36"/>
    <p:sldLayoutId id="2147485968" r:id="rId37"/>
    <p:sldLayoutId id="2147485972" r:id="rId38"/>
    <p:sldLayoutId id="2147485961" r:id="rId39"/>
    <p:sldLayoutId id="2147485962" r:id="rId40"/>
    <p:sldLayoutId id="2147485963" r:id="rId41"/>
    <p:sldLayoutId id="2147485799" r:id="rId42"/>
    <p:sldLayoutId id="2147483699" r:id="rId43"/>
    <p:sldLayoutId id="2147483700" r:id="rId44"/>
    <p:sldLayoutId id="2147483701" r:id="rId45"/>
    <p:sldLayoutId id="2147483702" r:id="rId46"/>
    <p:sldLayoutId id="2147483703" r:id="rId47"/>
    <p:sldLayoutId id="2147486026" r:id="rId48"/>
    <p:sldLayoutId id="2147486025" r:id="rId49"/>
    <p:sldLayoutId id="2147488421" r:id="rId50"/>
    <p:sldLayoutId id="2147488480" r:id="rId5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713642043"/>
      </p:ext>
    </p:extLst>
  </p:cSld>
  <p:clrMap bg1="lt1" tx1="dk1" bg2="lt2" tx2="dk2" accent1="accent1" accent2="accent2" accent3="accent3" accent4="accent4" accent5="accent5" accent6="accent6" hlink="hlink" folHlink="folHlink"/>
  <p:sldLayoutIdLst>
    <p:sldLayoutId id="2147483868" r:id="rId1"/>
    <p:sldLayoutId id="2147483797" r:id="rId2"/>
    <p:sldLayoutId id="2147483801" r:id="rId3"/>
    <p:sldLayoutId id="2147483780" r:id="rId4"/>
    <p:sldLayoutId id="2147483825" r:id="rId5"/>
    <p:sldLayoutId id="2147486027" r:id="rId6"/>
    <p:sldLayoutId id="2147483966" r:id="rId7"/>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C16DC5-DC81-A240-937F-EC2AE681571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3069" y="-1"/>
            <a:ext cx="12192000" cy="6858000"/>
          </a:xfrm>
          <a:prstGeom prst="rect">
            <a:avLst/>
          </a:prstGeom>
        </p:spPr>
      </p:pic>
      <p:sp>
        <p:nvSpPr>
          <p:cNvPr id="11" name="Slide Number Placeholder 4">
            <a:extLst>
              <a:ext uri="{FF2B5EF4-FFF2-40B4-BE49-F238E27FC236}">
                <a16:creationId xmlns:a16="http://schemas.microsoft.com/office/drawing/2014/main" id="{2AFFFCF4-07F1-BA45-8A80-DA36DFE8FD4E}"/>
              </a:ext>
            </a:extLst>
          </p:cNvPr>
          <p:cNvSpPr>
            <a:spLocks noGrp="1"/>
          </p:cNvSpPr>
          <p:nvPr>
            <p:ph type="sldNum" sz="quarter" idx="4"/>
          </p:nvPr>
        </p:nvSpPr>
        <p:spPr>
          <a:xfrm>
            <a:off x="9182703" y="6309487"/>
            <a:ext cx="2743200" cy="365125"/>
          </a:xfrm>
          <a:prstGeom prst="rect">
            <a:avLst/>
          </a:prstGeom>
        </p:spPr>
        <p:txBody>
          <a:bodyPr/>
          <a:lstStyle>
            <a:lvl1pPr algn="r">
              <a:defRPr>
                <a:solidFill>
                  <a:srgbClr val="FB515B"/>
                </a:solidFill>
                <a:latin typeface="+mj-lt"/>
              </a:defRPr>
            </a:lvl1pPr>
          </a:lstStyle>
          <a:p>
            <a:fld id="{0AB816CF-AA9B-43E8-B03A-27A77900809F}" type="slidenum">
              <a:rPr lang="en-US" smtClean="0"/>
              <a:pPr/>
              <a:t>‹#›</a:t>
            </a:fld>
            <a:endParaRPr lang="en-US"/>
          </a:p>
        </p:txBody>
      </p:sp>
      <p:pic>
        <p:nvPicPr>
          <p:cNvPr id="5" name="Picture 4">
            <a:extLst>
              <a:ext uri="{FF2B5EF4-FFF2-40B4-BE49-F238E27FC236}">
                <a16:creationId xmlns:a16="http://schemas.microsoft.com/office/drawing/2014/main" id="{EB4AAA7C-CA44-4F22-9FAE-CEB3DC34F4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6097" y="6278939"/>
            <a:ext cx="1561870" cy="395673"/>
          </a:xfrm>
          <a:prstGeom prst="rect">
            <a:avLst/>
          </a:prstGeom>
        </p:spPr>
      </p:pic>
    </p:spTree>
    <p:extLst>
      <p:ext uri="{BB962C8B-B14F-4D97-AF65-F5344CB8AC3E}">
        <p14:creationId xmlns:p14="http://schemas.microsoft.com/office/powerpoint/2010/main" val="2602419781"/>
      </p:ext>
    </p:extLst>
  </p:cSld>
  <p:clrMap bg1="lt1" tx1="dk1" bg2="lt2" tx2="dk2" accent1="accent1" accent2="accent2" accent3="accent3" accent4="accent4" accent5="accent5" accent6="accent6" hlink="hlink" folHlink="folHlink"/>
  <p:sldLayoutIdLst>
    <p:sldLayoutId id="2147485904" r:id="rId1"/>
    <p:sldLayoutId id="2147485906" r:id="rId2"/>
    <p:sldLayoutId id="2147485907" r:id="rId3"/>
    <p:sldLayoutId id="2147483664" r:id="rId4"/>
    <p:sldLayoutId id="2147483723" r:id="rId5"/>
    <p:sldLayoutId id="2147483666" r:id="rId6"/>
    <p:sldLayoutId id="2147485908" r:id="rId7"/>
    <p:sldLayoutId id="214748590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38278"/>
      </p:ext>
    </p:extLst>
  </p:cSld>
  <p:clrMap bg1="lt1" tx1="dk1" bg2="lt2" tx2="dk2" accent1="accent1" accent2="accent2" accent3="accent3" accent4="accent4" accent5="accent5" accent6="accent6" hlink="hlink" folHlink="folHlink"/>
  <p:sldLayoutIdLst>
    <p:sldLayoutId id="2147485979" r:id="rId1"/>
    <p:sldLayoutId id="2147485980" r:id="rId2"/>
    <p:sldLayoutId id="2147485981" r:id="rId3"/>
    <p:sldLayoutId id="2147485982" r:id="rId4"/>
    <p:sldLayoutId id="2147485983" r:id="rId5"/>
    <p:sldLayoutId id="2147485984" r:id="rId6"/>
    <p:sldLayoutId id="2147485985" r:id="rId7"/>
    <p:sldLayoutId id="2147485986" r:id="rId8"/>
    <p:sldLayoutId id="2147485987" r:id="rId9"/>
    <p:sldLayoutId id="2147485988" r:id="rId10"/>
    <p:sldLayoutId id="2147485989" r:id="rId11"/>
    <p:sldLayoutId id="2147485990" r:id="rId12"/>
    <p:sldLayoutId id="2147485991" r:id="rId13"/>
    <p:sldLayoutId id="2147485992" r:id="rId14"/>
    <p:sldLayoutId id="2147485993" r:id="rId15"/>
    <p:sldLayoutId id="2147485994" r:id="rId16"/>
    <p:sldLayoutId id="2147485995" r:id="rId17"/>
    <p:sldLayoutId id="2147485996" r:id="rId18"/>
    <p:sldLayoutId id="2147485997" r:id="rId19"/>
    <p:sldLayoutId id="2147485998" r:id="rId20"/>
    <p:sldLayoutId id="2147485999" r:id="rId21"/>
    <p:sldLayoutId id="2147486000" r:id="rId22"/>
    <p:sldLayoutId id="2147486001" r:id="rId23"/>
    <p:sldLayoutId id="2147486002" r:id="rId24"/>
    <p:sldLayoutId id="2147486003" r:id="rId25"/>
    <p:sldLayoutId id="2147486004" r:id="rId26"/>
    <p:sldLayoutId id="2147486005" r:id="rId27"/>
    <p:sldLayoutId id="2147486006" r:id="rId28"/>
    <p:sldLayoutId id="2147486007" r:id="rId29"/>
    <p:sldLayoutId id="2147486008" r:id="rId30"/>
    <p:sldLayoutId id="2147486010" r:id="rId31"/>
    <p:sldLayoutId id="2147486011" r:id="rId32"/>
    <p:sldLayoutId id="2147486012" r:id="rId33"/>
    <p:sldLayoutId id="2147486014" r:id="rId34"/>
    <p:sldLayoutId id="2147486015" r:id="rId35"/>
    <p:sldLayoutId id="2147486016" r:id="rId36"/>
    <p:sldLayoutId id="2147486017" r:id="rId37"/>
    <p:sldLayoutId id="2147486018" r:id="rId38"/>
    <p:sldLayoutId id="2147486019" r:id="rId39"/>
    <p:sldLayoutId id="2147486020" r:id="rId40"/>
    <p:sldLayoutId id="2147486022" r:id="rId41"/>
    <p:sldLayoutId id="2147486024" r:id="rId4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A76524-38E5-A712-ECDD-476908F2C148}"/>
              </a:ext>
            </a:extLst>
          </p:cNvPr>
          <p:cNvSpPr>
            <a:spLocks noGrp="1" noChangeArrowheads="1"/>
          </p:cNvSpPr>
          <p:nvPr>
            <p:ph type="title"/>
          </p:nvPr>
        </p:nvSpPr>
        <p:spPr bwMode="auto">
          <a:xfrm>
            <a:off x="838200" y="365125"/>
            <a:ext cx="108346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B40E43C-E3CF-5AC7-02D5-286FAD2C771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082BCB7-743B-A9A7-B343-F93D3C215B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42EB0CA6-A48E-85B7-1383-D16CA44DA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83BE56D-D7F1-46D1-9675-C6C9D065A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27F75BD-429A-4E7D-A061-5F47258E21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31" r:id="rId1"/>
    <p:sldLayoutId id="2147488426" r:id="rId2"/>
    <p:sldLayoutId id="2147488428" r:id="rId3"/>
  </p:sldLayoutIdLst>
  <p:hf hdr="0" ftr="0" dt="0"/>
  <p:txStyles>
    <p:titleStyle>
      <a:lvl1pPr algn="l" rtl="0" fontAlgn="base">
        <a:lnSpc>
          <a:spcPct val="90000"/>
        </a:lnSpc>
        <a:spcBef>
          <a:spcPct val="0"/>
        </a:spcBef>
        <a:spcAft>
          <a:spcPct val="0"/>
        </a:spcAft>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2pPr>
      <a:lvl3pPr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3pPr>
      <a:lvl4pPr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4pPr>
      <a:lvl5pPr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5pPr>
      <a:lvl6pPr marL="4572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6pPr>
      <a:lvl7pPr marL="9144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7pPr>
      <a:lvl8pPr marL="13716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8pPr>
      <a:lvl9pPr marL="18288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1B19E7-5FC7-0317-C559-F3DFEEADA7EF}"/>
              </a:ext>
            </a:extLst>
          </p:cNvPr>
          <p:cNvSpPr>
            <a:spLocks noGrp="1" noChangeArrowheads="1"/>
          </p:cNvSpPr>
          <p:nvPr>
            <p:ph type="title"/>
          </p:nvPr>
        </p:nvSpPr>
        <p:spPr bwMode="auto">
          <a:xfrm>
            <a:off x="838200" y="365125"/>
            <a:ext cx="108346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6B78AB-8D38-D591-16CA-DA9C6AD3B99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81273940"/>
      </p:ext>
    </p:extLst>
  </p:cSld>
  <p:clrMap bg1="lt1" tx1="dk1" bg2="lt2" tx2="dk2" accent1="accent1" accent2="accent2" accent3="accent3" accent4="accent4" accent5="accent5" accent6="accent6" hlink="hlink" folHlink="folHlink"/>
  <p:sldLayoutIdLst>
    <p:sldLayoutId id="2147488376" r:id="rId1"/>
    <p:sldLayoutId id="2147488377" r:id="rId2"/>
    <p:sldLayoutId id="2147488378" r:id="rId3"/>
    <p:sldLayoutId id="2147488379" r:id="rId4"/>
    <p:sldLayoutId id="2147488380" r:id="rId5"/>
    <p:sldLayoutId id="2147488381" r:id="rId6"/>
    <p:sldLayoutId id="2147488382" r:id="rId7"/>
    <p:sldLayoutId id="2147488383" r:id="rId8"/>
    <p:sldLayoutId id="2147488384" r:id="rId9"/>
    <p:sldLayoutId id="2147488385" r:id="rId10"/>
    <p:sldLayoutId id="2147488386" r:id="rId11"/>
    <p:sldLayoutId id="2147488387" r:id="rId12"/>
    <p:sldLayoutId id="2147488388" r:id="rId13"/>
    <p:sldLayoutId id="2147488389" r:id="rId14"/>
    <p:sldLayoutId id="2147488390" r:id="rId15"/>
    <p:sldLayoutId id="2147488391" r:id="rId16"/>
    <p:sldLayoutId id="2147488392" r:id="rId17"/>
    <p:sldLayoutId id="2147488393" r:id="rId18"/>
    <p:sldLayoutId id="2147488394" r:id="rId19"/>
    <p:sldLayoutId id="2147488395" r:id="rId20"/>
    <p:sldLayoutId id="2147488396" r:id="rId21"/>
    <p:sldLayoutId id="2147488397" r:id="rId22"/>
    <p:sldLayoutId id="2147488398" r:id="rId23"/>
    <p:sldLayoutId id="2147488399" r:id="rId24"/>
    <p:sldLayoutId id="2147488400" r:id="rId25"/>
    <p:sldLayoutId id="2147488401" r:id="rId26"/>
    <p:sldLayoutId id="2147488402" r:id="rId27"/>
    <p:sldLayoutId id="2147488403" r:id="rId28"/>
    <p:sldLayoutId id="2147488404" r:id="rId29"/>
    <p:sldLayoutId id="2147488405" r:id="rId30"/>
    <p:sldLayoutId id="2147488406" r:id="rId31"/>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2pPr>
      <a:lvl3pPr algn="l" rtl="0" eaLnBrk="0" fontAlgn="base" hangingPunct="0">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3pPr>
      <a:lvl4pPr algn="l" rtl="0" eaLnBrk="0" fontAlgn="base" hangingPunct="0">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4pPr>
      <a:lvl5pPr algn="l" rtl="0" eaLnBrk="0" fontAlgn="base" hangingPunct="0">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5pPr>
      <a:lvl6pPr marL="4572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6pPr>
      <a:lvl7pPr marL="9144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7pPr>
      <a:lvl8pPr marL="13716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8pPr>
      <a:lvl9pPr marL="1828800" algn="l" rtl="0" fontAlgn="base">
        <a:lnSpc>
          <a:spcPct val="90000"/>
        </a:lnSpc>
        <a:spcBef>
          <a:spcPct val="0"/>
        </a:spcBef>
        <a:spcAft>
          <a:spcPct val="0"/>
        </a:spcAft>
        <a:defRPr sz="4400" b="1">
          <a:solidFill>
            <a:schemeClr val="tx1"/>
          </a:solidFill>
          <a:latin typeface="Tahoma" panose="020B060403050404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7F914-6580-8353-9BF8-D90F9D993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589A74-944C-0762-4172-609ED380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A2C5D-EB42-0753-B398-71FF3656D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1764F1-1DB2-4AC9-BC8D-A88CA21D6F33}" type="datetimeFigureOut">
              <a:rPr lang="en-US" smtClean="0"/>
              <a:t>2/7/2025</a:t>
            </a:fld>
            <a:endParaRPr lang="en-US"/>
          </a:p>
        </p:txBody>
      </p:sp>
      <p:sp>
        <p:nvSpPr>
          <p:cNvPr id="5" name="Footer Placeholder 4">
            <a:extLst>
              <a:ext uri="{FF2B5EF4-FFF2-40B4-BE49-F238E27FC236}">
                <a16:creationId xmlns:a16="http://schemas.microsoft.com/office/drawing/2014/main" id="{EDE1E15F-509C-04D9-EF69-105FF6F12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1FB00E-50B4-23C0-7690-0F965FF26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E95F1D-38E8-4D1C-B861-8422C330DB3E}" type="slidenum">
              <a:rPr lang="en-US" smtClean="0"/>
              <a:t>‹#›</a:t>
            </a:fld>
            <a:endParaRPr lang="en-US"/>
          </a:p>
        </p:txBody>
      </p:sp>
    </p:spTree>
    <p:extLst>
      <p:ext uri="{BB962C8B-B14F-4D97-AF65-F5344CB8AC3E}">
        <p14:creationId xmlns:p14="http://schemas.microsoft.com/office/powerpoint/2010/main" val="1191368664"/>
      </p:ext>
    </p:extLst>
  </p:cSld>
  <p:clrMap bg1="lt1" tx1="dk1" bg2="lt2" tx2="dk2" accent1="accent1" accent2="accent2" accent3="accent3" accent4="accent4" accent5="accent5" accent6="accent6" hlink="hlink" folHlink="folHlink"/>
  <p:sldLayoutIdLst>
    <p:sldLayoutId id="2147488409" r:id="rId1"/>
    <p:sldLayoutId id="2147488410" r:id="rId2"/>
    <p:sldLayoutId id="2147488411" r:id="rId3"/>
    <p:sldLayoutId id="2147488412" r:id="rId4"/>
    <p:sldLayoutId id="2147488413" r:id="rId5"/>
    <p:sldLayoutId id="2147488414" r:id="rId6"/>
    <p:sldLayoutId id="2147488415" r:id="rId7"/>
    <p:sldLayoutId id="2147488416" r:id="rId8"/>
    <p:sldLayoutId id="2147488417" r:id="rId9"/>
    <p:sldLayoutId id="2147488418" r:id="rId10"/>
    <p:sldLayoutId id="2147488419" r:id="rId11"/>
    <p:sldLayoutId id="21474884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1278861379"/>
      </p:ext>
    </p:extLst>
  </p:cSld>
  <p:clrMap bg1="lt1" tx1="dk1" bg2="lt2" tx2="dk2" accent1="accent1" accent2="accent2" accent3="accent3" accent4="accent4" accent5="accent5" accent6="accent6" hlink="hlink" folHlink="folHlink"/>
  <p:sldLayoutIdLst>
    <p:sldLayoutId id="2147488423" r:id="rId1"/>
    <p:sldLayoutId id="2147488424" r:id="rId2"/>
    <p:sldLayoutId id="2147488425"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5EB187-6316-49A0-A7D3-6BDDB1BF9DB6}" type="datetimeFigureOut">
              <a:rPr lang="en-US" smtClean="0"/>
              <a:t>2/7/2025</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70B68D4-2457-4F2D-8167-16ED596D76B9}" type="slidenum">
              <a:rPr lang="en-US" smtClean="0"/>
              <a:pPr>
                <a:defRPr/>
              </a:pPr>
              <a:t>‹#›</a:t>
            </a:fld>
            <a:endParaRPr lang="en-US"/>
          </a:p>
        </p:txBody>
      </p:sp>
    </p:spTree>
    <p:extLst>
      <p:ext uri="{BB962C8B-B14F-4D97-AF65-F5344CB8AC3E}">
        <p14:creationId xmlns:p14="http://schemas.microsoft.com/office/powerpoint/2010/main" val="3580663033"/>
      </p:ext>
    </p:extLst>
  </p:cSld>
  <p:clrMap bg1="lt1" tx1="dk1" bg2="lt2" tx2="dk2" accent1="accent1" accent2="accent2" accent3="accent3" accent4="accent4" accent5="accent5" accent6="accent6" hlink="hlink" folHlink="folHlink"/>
  <p:sldLayoutIdLst>
    <p:sldLayoutId id="2147488430" r:id="rId1"/>
    <p:sldLayoutId id="2147488431" r:id="rId2"/>
    <p:sldLayoutId id="2147488432" r:id="rId3"/>
    <p:sldLayoutId id="2147488433" r:id="rId4"/>
    <p:sldLayoutId id="2147488434" r:id="rId5"/>
    <p:sldLayoutId id="2147488435" r:id="rId6"/>
    <p:sldLayoutId id="2147488436" r:id="rId7"/>
    <p:sldLayoutId id="2147488437" r:id="rId8"/>
    <p:sldLayoutId id="2147488438" r:id="rId9"/>
    <p:sldLayoutId id="2147488439" r:id="rId10"/>
    <p:sldLayoutId id="2147488440" r:id="rId11"/>
    <p:sldLayoutId id="2147488441" r:id="rId12"/>
    <p:sldLayoutId id="2147488442" r:id="rId13"/>
    <p:sldLayoutId id="2147488443" r:id="rId14"/>
    <p:sldLayoutId id="2147488444" r:id="rId15"/>
    <p:sldLayoutId id="2147488445" r:id="rId16"/>
    <p:sldLayoutId id="2147488446" r:id="rId17"/>
    <p:sldLayoutId id="2147488447" r:id="rId18"/>
    <p:sldLayoutId id="2147488448" r:id="rId19"/>
    <p:sldLayoutId id="2147488449" r:id="rId20"/>
    <p:sldLayoutId id="2147488450" r:id="rId21"/>
    <p:sldLayoutId id="2147488451" r:id="rId22"/>
    <p:sldLayoutId id="2147488452" r:id="rId23"/>
    <p:sldLayoutId id="2147488453" r:id="rId24"/>
    <p:sldLayoutId id="2147488454" r:id="rId25"/>
    <p:sldLayoutId id="2147488455" r:id="rId26"/>
    <p:sldLayoutId id="2147488456" r:id="rId27"/>
    <p:sldLayoutId id="2147488457" r:id="rId28"/>
    <p:sldLayoutId id="2147488458" r:id="rId29"/>
    <p:sldLayoutId id="2147488459" r:id="rId30"/>
    <p:sldLayoutId id="2147488460" r:id="rId31"/>
    <p:sldLayoutId id="2147488461" r:id="rId32"/>
    <p:sldLayoutId id="2147488462" r:id="rId33"/>
    <p:sldLayoutId id="2147488463" r:id="rId34"/>
    <p:sldLayoutId id="2147488464" r:id="rId35"/>
    <p:sldLayoutId id="2147488465" r:id="rId36"/>
    <p:sldLayoutId id="2147488466" r:id="rId37"/>
    <p:sldLayoutId id="2147488467" r:id="rId38"/>
    <p:sldLayoutId id="2147488468" r:id="rId39"/>
    <p:sldLayoutId id="2147488469" r:id="rId40"/>
    <p:sldLayoutId id="2147488470" r:id="rId41"/>
    <p:sldLayoutId id="2147488471" r:id="rId42"/>
    <p:sldLayoutId id="2147488472" r:id="rId43"/>
    <p:sldLayoutId id="2147488473" r:id="rId44"/>
    <p:sldLayoutId id="2147488474" r:id="rId45"/>
    <p:sldLayoutId id="2147488475" r:id="rId46"/>
    <p:sldLayoutId id="2147488476" r:id="rId47"/>
    <p:sldLayoutId id="2147488477" r:id="rId48"/>
    <p:sldLayoutId id="2147488478" r:id="rId49"/>
    <p:sldLayoutId id="2147488479" r:id="rId50"/>
  </p:sldLayoutIdLst>
  <p:hf sldNum="0"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image" Target="../media/image90.jpg"/></Relationships>
</file>

<file path=ppt/slides/_rels/slide11.xml.rels><?xml version="1.0" encoding="UTF-8" standalone="yes"?>
<Relationships xmlns="http://schemas.openxmlformats.org/package/2006/relationships"><Relationship Id="rId3" Type="http://schemas.openxmlformats.org/officeDocument/2006/relationships/hyperlink" Target="http://bit.ly/4fJiqza" TargetMode="External"/><Relationship Id="rId7" Type="http://schemas.openxmlformats.org/officeDocument/2006/relationships/hyperlink" Target="mailto:nrandall@HBAnet.org" TargetMode="External"/><Relationship Id="rId2" Type="http://schemas.openxmlformats.org/officeDocument/2006/relationships/notesSlide" Target="../notesSlides/notesSlide11.xml"/><Relationship Id="rId1" Type="http://schemas.openxmlformats.org/officeDocument/2006/relationships/slideLayout" Target="../slideLayouts/slideLayout137.xml"/><Relationship Id="rId6" Type="http://schemas.openxmlformats.org/officeDocument/2006/relationships/hyperlink" Target="https://hba.smugmug.com/" TargetMode="External"/><Relationship Id="rId5" Type="http://schemas.openxmlformats.org/officeDocument/2006/relationships/hyperlink" Target="https://bit.ly/48VZ8o7" TargetMode="External"/><Relationship Id="rId4" Type="http://schemas.openxmlformats.org/officeDocument/2006/relationships/hyperlink" Target="https://bit.ly/417qDJ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157.xml"/><Relationship Id="rId4" Type="http://schemas.openxmlformats.org/officeDocument/2006/relationships/image" Target="../media/image92.jpeg"/></Relationships>
</file>

<file path=ppt/slides/_rels/slide1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15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01.png"/><Relationship Id="rId17" Type="http://schemas.openxmlformats.org/officeDocument/2006/relationships/image" Target="../media/image106.svg"/><Relationship Id="rId2" Type="http://schemas.openxmlformats.org/officeDocument/2006/relationships/notesSlide" Target="../notesSlides/notesSlide14.xml"/><Relationship Id="rId16" Type="http://schemas.openxmlformats.org/officeDocument/2006/relationships/image" Target="../media/image105.png"/><Relationship Id="rId1" Type="http://schemas.openxmlformats.org/officeDocument/2006/relationships/slideLayout" Target="../slideLayouts/slideLayout92.xml"/><Relationship Id="rId6" Type="http://schemas.openxmlformats.org/officeDocument/2006/relationships/diagramColors" Target="../diagrams/colors6.xml"/><Relationship Id="rId11" Type="http://schemas.openxmlformats.org/officeDocument/2006/relationships/image" Target="../media/image100.svg"/><Relationship Id="rId5" Type="http://schemas.openxmlformats.org/officeDocument/2006/relationships/diagramQuickStyle" Target="../diagrams/quickStyle6.xml"/><Relationship Id="rId15" Type="http://schemas.openxmlformats.org/officeDocument/2006/relationships/image" Target="../media/image104.sv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diagramLayout" Target="../diagrams/layout6.xml"/><Relationship Id="rId9" Type="http://schemas.openxmlformats.org/officeDocument/2006/relationships/image" Target="../media/image98.svg"/><Relationship Id="rId14" Type="http://schemas.openxmlformats.org/officeDocument/2006/relationships/image" Target="../media/image103.png"/></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01.png"/><Relationship Id="rId17" Type="http://schemas.openxmlformats.org/officeDocument/2006/relationships/image" Target="../media/image106.svg"/><Relationship Id="rId2" Type="http://schemas.openxmlformats.org/officeDocument/2006/relationships/notesSlide" Target="../notesSlides/notesSlide15.xml"/><Relationship Id="rId16" Type="http://schemas.openxmlformats.org/officeDocument/2006/relationships/image" Target="../media/image105.png"/><Relationship Id="rId1" Type="http://schemas.openxmlformats.org/officeDocument/2006/relationships/slideLayout" Target="../slideLayouts/slideLayout92.xml"/><Relationship Id="rId6" Type="http://schemas.openxmlformats.org/officeDocument/2006/relationships/diagramColors" Target="../diagrams/colors7.xml"/><Relationship Id="rId11" Type="http://schemas.openxmlformats.org/officeDocument/2006/relationships/image" Target="../media/image100.svg"/><Relationship Id="rId5" Type="http://schemas.openxmlformats.org/officeDocument/2006/relationships/diagramQuickStyle" Target="../diagrams/quickStyle7.xml"/><Relationship Id="rId15" Type="http://schemas.openxmlformats.org/officeDocument/2006/relationships/image" Target="../media/image104.sv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diagramLayout" Target="../diagrams/layout7.xml"/><Relationship Id="rId9" Type="http://schemas.openxmlformats.org/officeDocument/2006/relationships/image" Target="../media/image98.svg"/><Relationship Id="rId14"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154.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9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diagramData" Target="../diagrams/data13.xml"/><Relationship Id="rId3" Type="http://schemas.openxmlformats.org/officeDocument/2006/relationships/diagramData" Target="../diagrams/data10.xml"/><Relationship Id="rId21" Type="http://schemas.openxmlformats.org/officeDocument/2006/relationships/diagramColors" Target="../diagrams/colors13.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20.xml"/><Relationship Id="rId16" Type="http://schemas.openxmlformats.org/officeDocument/2006/relationships/diagramColors" Target="../diagrams/colors12.xml"/><Relationship Id="rId20" Type="http://schemas.openxmlformats.org/officeDocument/2006/relationships/diagramQuickStyle" Target="../diagrams/quickStyle13.xml"/><Relationship Id="rId1" Type="http://schemas.openxmlformats.org/officeDocument/2006/relationships/slideLayout" Target="../slideLayouts/slideLayout10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19" Type="http://schemas.openxmlformats.org/officeDocument/2006/relationships/diagramLayout" Target="../diagrams/layout13.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3.xml"/><Relationship Id="rId1" Type="http://schemas.openxmlformats.org/officeDocument/2006/relationships/slideLayout" Target="../slideLayouts/slideLayout109.xml"/><Relationship Id="rId4" Type="http://schemas.openxmlformats.org/officeDocument/2006/relationships/image" Target="../media/image120.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138.xml"/><Relationship Id="rId5" Type="http://schemas.openxmlformats.org/officeDocument/2006/relationships/image" Target="../media/image123.png"/><Relationship Id="rId4" Type="http://schemas.openxmlformats.org/officeDocument/2006/relationships/image" Target="../media/image12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7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164.xml"/><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164.xml"/><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164.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F1_A644537A.xml"/><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9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41A0E-F7F9-762C-6B77-FF6D0C5D4CD8}"/>
              </a:ext>
            </a:extLst>
          </p:cNvPr>
          <p:cNvSpPr>
            <a:spLocks noGrp="1"/>
          </p:cNvSpPr>
          <p:nvPr>
            <p:ph type="title"/>
          </p:nvPr>
        </p:nvSpPr>
        <p:spPr>
          <a:xfrm>
            <a:off x="4474519" y="3086318"/>
            <a:ext cx="6685817" cy="1325563"/>
          </a:xfrm>
        </p:spPr>
        <p:txBody>
          <a:bodyPr anchor="ctr">
            <a:normAutofit/>
          </a:bodyPr>
          <a:lstStyle/>
          <a:p>
            <a:r>
              <a:rPr lang="en-US">
                <a:latin typeface="Tahoma"/>
                <a:ea typeface="Tahoma"/>
                <a:cs typeface="Tahoma"/>
              </a:rPr>
              <a:t>2025 HBA Member Leader Orientation </a:t>
            </a:r>
          </a:p>
        </p:txBody>
      </p:sp>
      <p:sp>
        <p:nvSpPr>
          <p:cNvPr id="5" name="Text Placeholder 4">
            <a:extLst>
              <a:ext uri="{FF2B5EF4-FFF2-40B4-BE49-F238E27FC236}">
                <a16:creationId xmlns:a16="http://schemas.microsoft.com/office/drawing/2014/main" id="{8BA5A309-C269-9996-0F77-A1BD86470178}"/>
              </a:ext>
            </a:extLst>
          </p:cNvPr>
          <p:cNvSpPr>
            <a:spLocks noGrp="1"/>
          </p:cNvSpPr>
          <p:nvPr>
            <p:ph type="body" sz="quarter" idx="10"/>
          </p:nvPr>
        </p:nvSpPr>
        <p:spPr>
          <a:xfrm>
            <a:off x="4565650" y="4537075"/>
            <a:ext cx="6686550" cy="696912"/>
          </a:xfrm>
        </p:spPr>
        <p:txBody>
          <a:bodyPr/>
          <a:lstStyle/>
          <a:p>
            <a:r>
              <a:rPr lang="en-US"/>
              <a:t>4 February 2025</a:t>
            </a:r>
          </a:p>
        </p:txBody>
      </p:sp>
      <p:sp>
        <p:nvSpPr>
          <p:cNvPr id="8" name="TextBox 7">
            <a:extLst>
              <a:ext uri="{FF2B5EF4-FFF2-40B4-BE49-F238E27FC236}">
                <a16:creationId xmlns:a16="http://schemas.microsoft.com/office/drawing/2014/main" id="{549CEDA6-69D0-97F3-E521-37AC2D3AE3C2}"/>
              </a:ext>
            </a:extLst>
          </p:cNvPr>
          <p:cNvSpPr txBox="1"/>
          <p:nvPr/>
        </p:nvSpPr>
        <p:spPr>
          <a:xfrm>
            <a:off x="4694238" y="450405"/>
            <a:ext cx="6094476" cy="221599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B515B"/>
                </a:solidFill>
                <a:effectLst/>
                <a:uLnTx/>
                <a:uFillTx/>
                <a:latin typeface="Fave Script Bold Pro" panose="020B0604020202020204" pitchFamily="2" charset="0"/>
                <a:ea typeface="+mn-ea"/>
                <a:cs typeface="+mn-cs"/>
              </a:rPr>
              <a:t>Welcome! </a:t>
            </a:r>
            <a:endParaRPr kumimoji="0" lang="en-US" sz="13800" b="1" i="0" u="none" strike="noStrike" kern="1200" cap="none" spc="0" normalizeH="0" baseline="0" noProof="0">
              <a:ln>
                <a:noFill/>
              </a:ln>
              <a:solidFill>
                <a:srgbClr val="58595B"/>
              </a:solidFill>
              <a:effectLst/>
              <a:uLnTx/>
              <a:uFillTx/>
              <a:latin typeface="Tahoma"/>
              <a:ea typeface="+mn-ea"/>
              <a:cs typeface="+mn-cs"/>
            </a:endParaRPr>
          </a:p>
        </p:txBody>
      </p:sp>
    </p:spTree>
    <p:extLst>
      <p:ext uri="{BB962C8B-B14F-4D97-AF65-F5344CB8AC3E}">
        <p14:creationId xmlns:p14="http://schemas.microsoft.com/office/powerpoint/2010/main" val="187425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838200" y="689170"/>
            <a:ext cx="10834396" cy="677472"/>
          </a:xfrm>
          <a:prstGeom prst="rect">
            <a:avLst/>
          </a:prstGeom>
        </p:spPr>
        <p:txBody>
          <a:bodyPr vert="horz" wrap="square" lIns="0" tIns="10583" rIns="0" bIns="0" numCol="1" rtlCol="0" anchor="ctr" anchorCtr="0" compatLnSpc="1">
            <a:prstTxWarp prst="textNoShape">
              <a:avLst/>
            </a:prstTxWarp>
            <a:spAutoFit/>
          </a:bodyPr>
          <a:lstStyle/>
          <a:p>
            <a:pPr marL="10583">
              <a:lnSpc>
                <a:spcPct val="100000"/>
              </a:lnSpc>
              <a:spcBef>
                <a:spcPts val="83"/>
              </a:spcBef>
            </a:pPr>
            <a:r>
              <a:rPr lang="en-US" sz="4333" spc="-83">
                <a:solidFill>
                  <a:srgbClr val="7854A3"/>
                </a:solidFill>
                <a:latin typeface="+mj-lt"/>
                <a:cs typeface="Tisa Pro"/>
              </a:rPr>
              <a:t>HBA Brand Refresh</a:t>
            </a:r>
            <a:endParaRPr lang="en-US" sz="4333">
              <a:latin typeface="+mj-lt"/>
              <a:cs typeface="Tisa Pro"/>
            </a:endParaRPr>
          </a:p>
        </p:txBody>
      </p:sp>
      <p:grpSp>
        <p:nvGrpSpPr>
          <p:cNvPr id="6" name="object 6"/>
          <p:cNvGrpSpPr/>
          <p:nvPr/>
        </p:nvGrpSpPr>
        <p:grpSpPr>
          <a:xfrm>
            <a:off x="1049171" y="1690688"/>
            <a:ext cx="10093657" cy="4210949"/>
            <a:chOff x="5421637" y="2406275"/>
            <a:chExt cx="8810660" cy="3675698"/>
          </a:xfrm>
        </p:grpSpPr>
        <p:pic>
          <p:nvPicPr>
            <p:cNvPr id="7" name="object 7"/>
            <p:cNvPicPr/>
            <p:nvPr/>
          </p:nvPicPr>
          <p:blipFill>
            <a:blip r:embed="rId3" cstate="print"/>
            <a:stretch>
              <a:fillRect/>
            </a:stretch>
          </p:blipFill>
          <p:spPr>
            <a:xfrm>
              <a:off x="5421637" y="2406275"/>
              <a:ext cx="8810660" cy="3675698"/>
            </a:xfrm>
            <a:prstGeom prst="rect">
              <a:avLst/>
            </a:prstGeom>
          </p:spPr>
        </p:pic>
        <p:pic>
          <p:nvPicPr>
            <p:cNvPr id="8" name="object 8"/>
            <p:cNvPicPr/>
            <p:nvPr/>
          </p:nvPicPr>
          <p:blipFill>
            <a:blip r:embed="rId4" cstate="print"/>
            <a:stretch>
              <a:fillRect/>
            </a:stretch>
          </p:blipFill>
          <p:spPr>
            <a:xfrm>
              <a:off x="9756647" y="4932492"/>
              <a:ext cx="1612430" cy="1069870"/>
            </a:xfrm>
            <a:prstGeom prst="rect">
              <a:avLst/>
            </a:prstGeom>
          </p:spPr>
        </p:pic>
      </p:grpSp>
      <p:sp>
        <p:nvSpPr>
          <p:cNvPr id="4" name="TextBox 3">
            <a:extLst>
              <a:ext uri="{FF2B5EF4-FFF2-40B4-BE49-F238E27FC236}">
                <a16:creationId xmlns:a16="http://schemas.microsoft.com/office/drawing/2014/main" id="{E875A096-3C6A-0520-21AD-09D4807F61F1}"/>
              </a:ext>
            </a:extLst>
          </p:cNvPr>
          <p:cNvSpPr txBox="1"/>
          <p:nvPr/>
        </p:nvSpPr>
        <p:spPr>
          <a:xfrm>
            <a:off x="8985161" y="0"/>
            <a:ext cx="3206839" cy="73866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b="1">
                <a:solidFill>
                  <a:schemeClr val="tx1"/>
                </a:solidFill>
              </a:rPr>
              <a:t>Want to hear about the HBA’s Brand Refresh in detail? </a:t>
            </a:r>
          </a:p>
          <a:p>
            <a:pPr algn="ctr"/>
            <a:r>
              <a:rPr lang="en-US" sz="1400" i="1">
                <a:solidFill>
                  <a:schemeClr val="tx1"/>
                </a:solidFill>
              </a:rPr>
              <a:t>Visit the HBA Resource Center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6879-1229-BE19-01F7-7F0D42D1C7A6}"/>
              </a:ext>
            </a:extLst>
          </p:cNvPr>
          <p:cNvSpPr>
            <a:spLocks noGrp="1"/>
          </p:cNvSpPr>
          <p:nvPr>
            <p:ph type="title"/>
          </p:nvPr>
        </p:nvSpPr>
        <p:spPr/>
        <p:txBody>
          <a:bodyPr/>
          <a:lstStyle/>
          <a:p>
            <a:r>
              <a:rPr lang="en-US"/>
              <a:t>Approved Brand Resources</a:t>
            </a:r>
          </a:p>
        </p:txBody>
      </p:sp>
      <p:sp>
        <p:nvSpPr>
          <p:cNvPr id="4" name="object 5">
            <a:extLst>
              <a:ext uri="{FF2B5EF4-FFF2-40B4-BE49-F238E27FC236}">
                <a16:creationId xmlns:a16="http://schemas.microsoft.com/office/drawing/2014/main" id="{2AE8DA65-D7AB-4BCA-1F66-D9616F3E47D2}"/>
              </a:ext>
            </a:extLst>
          </p:cNvPr>
          <p:cNvSpPr txBox="1">
            <a:spLocks noGrp="1"/>
          </p:cNvSpPr>
          <p:nvPr>
            <p:ph type="body" sz="quarter" idx="10"/>
          </p:nvPr>
        </p:nvSpPr>
        <p:spPr>
          <a:xfrm>
            <a:off x="2328570" y="3030537"/>
            <a:ext cx="9344025" cy="3244478"/>
          </a:xfrm>
          <a:prstGeom prst="rect">
            <a:avLst/>
          </a:prstGeom>
        </p:spPr>
        <p:txBody>
          <a:bodyPr vert="horz" wrap="square" lIns="0" tIns="12700" rIns="0" bIns="0" numCol="2" rtlCol="0">
            <a:spAutoFit/>
          </a:bodyPr>
          <a:lstStyle/>
          <a:p>
            <a:pPr marL="0" indent="0">
              <a:lnSpc>
                <a:spcPct val="100000"/>
              </a:lnSpc>
              <a:spcBef>
                <a:spcPts val="0"/>
              </a:spcBef>
              <a:buNone/>
            </a:pPr>
            <a:r>
              <a:rPr sz="1600" b="1" spc="-10">
                <a:solidFill>
                  <a:srgbClr val="F15B5B"/>
                </a:solidFill>
                <a:latin typeface="+mj-lt"/>
                <a:cs typeface="Tisa Pro"/>
              </a:rPr>
              <a:t>HBA</a:t>
            </a:r>
            <a:r>
              <a:rPr sz="1600" b="1" spc="-50">
                <a:solidFill>
                  <a:srgbClr val="F15B5B"/>
                </a:solidFill>
                <a:latin typeface="+mj-lt"/>
                <a:cs typeface="Tisa Pro"/>
              </a:rPr>
              <a:t> </a:t>
            </a:r>
            <a:r>
              <a:rPr sz="1600" b="1" spc="-10">
                <a:solidFill>
                  <a:srgbClr val="F15B5B"/>
                </a:solidFill>
                <a:latin typeface="+mj-lt"/>
                <a:cs typeface="Tisa Pro"/>
              </a:rPr>
              <a:t>Locations</a:t>
            </a:r>
            <a:endParaRPr sz="1600">
              <a:latin typeface="+mj-lt"/>
              <a:cs typeface="Tisa Pro"/>
            </a:endParaRPr>
          </a:p>
          <a:p>
            <a:pPr>
              <a:lnSpc>
                <a:spcPct val="100000"/>
              </a:lnSpc>
              <a:spcBef>
                <a:spcPts val="0"/>
              </a:spcBef>
            </a:pPr>
            <a:r>
              <a:rPr sz="1600" b="0" spc="-20">
                <a:solidFill>
                  <a:srgbClr val="58595B"/>
                </a:solidFill>
                <a:latin typeface="+mj-lt"/>
                <a:cs typeface="Tisa Pro Light"/>
              </a:rPr>
              <a:t>Approved</a:t>
            </a:r>
            <a:r>
              <a:rPr sz="1600" b="0" spc="-25">
                <a:solidFill>
                  <a:srgbClr val="58595B"/>
                </a:solidFill>
                <a:latin typeface="+mj-lt"/>
                <a:cs typeface="Tisa Pro Light"/>
              </a:rPr>
              <a:t> </a:t>
            </a:r>
            <a:r>
              <a:rPr sz="1600" b="0" spc="-10">
                <a:solidFill>
                  <a:srgbClr val="58595B"/>
                </a:solidFill>
                <a:latin typeface="+mj-lt"/>
                <a:cs typeface="Tisa Pro Light"/>
              </a:rPr>
              <a:t>Location</a:t>
            </a:r>
            <a:r>
              <a:rPr sz="1600" b="0" spc="-25">
                <a:solidFill>
                  <a:srgbClr val="58595B"/>
                </a:solidFill>
                <a:latin typeface="+mj-lt"/>
                <a:cs typeface="Tisa Pro Light"/>
              </a:rPr>
              <a:t> </a:t>
            </a:r>
            <a:r>
              <a:rPr sz="1600" b="0" spc="-10">
                <a:solidFill>
                  <a:srgbClr val="58595B"/>
                </a:solidFill>
                <a:latin typeface="+mj-lt"/>
                <a:cs typeface="Tisa Pro Light"/>
              </a:rPr>
              <a:t>Logo</a:t>
            </a:r>
            <a:r>
              <a:rPr sz="1600" b="0" spc="-20">
                <a:solidFill>
                  <a:srgbClr val="58595B"/>
                </a:solidFill>
                <a:latin typeface="+mj-lt"/>
                <a:cs typeface="Tisa Pro Light"/>
              </a:rPr>
              <a:t> </a:t>
            </a:r>
            <a:r>
              <a:rPr sz="1600" b="0" spc="-10">
                <a:solidFill>
                  <a:srgbClr val="58595B"/>
                </a:solidFill>
                <a:latin typeface="+mj-lt"/>
                <a:cs typeface="Tisa Pro Light"/>
              </a:rPr>
              <a:t>Files:</a:t>
            </a:r>
            <a:r>
              <a:rPr lang="en-US" sz="1600" b="0" spc="-10">
                <a:solidFill>
                  <a:srgbClr val="58595B"/>
                </a:solidFill>
                <a:latin typeface="+mj-lt"/>
                <a:cs typeface="Tisa Pro Light"/>
              </a:rPr>
              <a:t> </a:t>
            </a:r>
            <a:r>
              <a:rPr sz="1600" b="0" u="sng" spc="-10">
                <a:solidFill>
                  <a:srgbClr val="205E9E"/>
                </a:solidFill>
                <a:uFill>
                  <a:solidFill>
                    <a:srgbClr val="205E9E"/>
                  </a:solidFill>
                </a:uFill>
                <a:latin typeface="+mj-lt"/>
                <a:cs typeface="Tisa Pro Light"/>
                <a:hlinkClick r:id="rId3"/>
              </a:rPr>
              <a:t>http://bit.ly/4fJiqza</a:t>
            </a:r>
            <a:endParaRPr lang="en-US" sz="1600" u="sng">
              <a:uFill>
                <a:solidFill>
                  <a:srgbClr val="205E9E"/>
                </a:solidFill>
              </a:uFill>
              <a:latin typeface="+mj-lt"/>
              <a:cs typeface="Tisa Pro Light"/>
            </a:endParaRPr>
          </a:p>
          <a:p>
            <a:pPr>
              <a:lnSpc>
                <a:spcPct val="100000"/>
              </a:lnSpc>
              <a:spcBef>
                <a:spcPts val="0"/>
              </a:spcBef>
            </a:pPr>
            <a:r>
              <a:rPr sz="1600" b="0" spc="-20">
                <a:solidFill>
                  <a:srgbClr val="58595B"/>
                </a:solidFill>
                <a:latin typeface="+mj-lt"/>
                <a:cs typeface="Tisa Pro Light"/>
              </a:rPr>
              <a:t>Approved</a:t>
            </a:r>
            <a:r>
              <a:rPr sz="1600" b="0" spc="10">
                <a:solidFill>
                  <a:srgbClr val="58595B"/>
                </a:solidFill>
                <a:latin typeface="+mj-lt"/>
                <a:cs typeface="Tisa Pro Light"/>
              </a:rPr>
              <a:t> </a:t>
            </a:r>
            <a:r>
              <a:rPr sz="1600" b="0" spc="-20">
                <a:solidFill>
                  <a:srgbClr val="58595B"/>
                </a:solidFill>
                <a:latin typeface="+mj-lt"/>
                <a:cs typeface="Tisa Pro Light"/>
              </a:rPr>
              <a:t>Event</a:t>
            </a:r>
            <a:r>
              <a:rPr sz="1600" b="0" spc="15">
                <a:solidFill>
                  <a:srgbClr val="58595B"/>
                </a:solidFill>
                <a:latin typeface="+mj-lt"/>
                <a:cs typeface="Tisa Pro Light"/>
              </a:rPr>
              <a:t> </a:t>
            </a:r>
            <a:r>
              <a:rPr sz="1600" b="0" spc="-20">
                <a:solidFill>
                  <a:srgbClr val="58595B"/>
                </a:solidFill>
                <a:latin typeface="+mj-lt"/>
                <a:cs typeface="Tisa Pro Light"/>
              </a:rPr>
              <a:t>Promotion</a:t>
            </a:r>
            <a:r>
              <a:rPr sz="1600" b="0" spc="10">
                <a:solidFill>
                  <a:srgbClr val="58595B"/>
                </a:solidFill>
                <a:latin typeface="+mj-lt"/>
                <a:cs typeface="Tisa Pro Light"/>
              </a:rPr>
              <a:t> </a:t>
            </a:r>
            <a:r>
              <a:rPr sz="1600" b="0" spc="-20">
                <a:solidFill>
                  <a:srgbClr val="58595B"/>
                </a:solidFill>
                <a:latin typeface="+mj-lt"/>
                <a:cs typeface="Tisa Pro Light"/>
              </a:rPr>
              <a:t>Templates:</a:t>
            </a:r>
            <a:r>
              <a:rPr sz="1600" b="0" spc="-10">
                <a:solidFill>
                  <a:srgbClr val="58595B"/>
                </a:solidFill>
                <a:latin typeface="+mj-lt"/>
                <a:cs typeface="Tisa Pro Light"/>
              </a:rPr>
              <a:t> </a:t>
            </a:r>
            <a:r>
              <a:rPr sz="1600" b="0" u="sng" spc="-10">
                <a:solidFill>
                  <a:srgbClr val="205E9E"/>
                </a:solidFill>
                <a:uFill>
                  <a:solidFill>
                    <a:srgbClr val="205E9E"/>
                  </a:solidFill>
                </a:uFill>
                <a:latin typeface="+mj-lt"/>
                <a:cs typeface="Tisa Pro Light"/>
                <a:hlinkClick r:id="rId4"/>
              </a:rPr>
              <a:t>https://bit.ly/417qDJN</a:t>
            </a:r>
            <a:endParaRPr sz="1600">
              <a:latin typeface="+mj-lt"/>
              <a:cs typeface="Tisa Pro Light"/>
            </a:endParaRPr>
          </a:p>
          <a:p>
            <a:pPr marL="0" indent="0">
              <a:lnSpc>
                <a:spcPct val="100000"/>
              </a:lnSpc>
              <a:spcBef>
                <a:spcPts val="0"/>
              </a:spcBef>
              <a:buNone/>
            </a:pPr>
            <a:endParaRPr sz="1600">
              <a:latin typeface="+mj-lt"/>
              <a:cs typeface="Tisa Pro Light"/>
            </a:endParaRPr>
          </a:p>
          <a:p>
            <a:pPr marL="0" indent="0">
              <a:lnSpc>
                <a:spcPct val="100000"/>
              </a:lnSpc>
              <a:spcBef>
                <a:spcPts val="0"/>
              </a:spcBef>
              <a:buNone/>
            </a:pPr>
            <a:r>
              <a:rPr sz="1600" b="1" spc="-10">
                <a:solidFill>
                  <a:srgbClr val="F15B5B"/>
                </a:solidFill>
                <a:latin typeface="+mj-lt"/>
                <a:cs typeface="Tisa Pro"/>
              </a:rPr>
              <a:t>HBA</a:t>
            </a:r>
            <a:r>
              <a:rPr sz="1600" b="1" spc="-35">
                <a:solidFill>
                  <a:srgbClr val="F15B5B"/>
                </a:solidFill>
                <a:latin typeface="+mj-lt"/>
                <a:cs typeface="Tisa Pro"/>
              </a:rPr>
              <a:t> </a:t>
            </a:r>
            <a:r>
              <a:rPr sz="1600" b="1" spc="-10">
                <a:solidFill>
                  <a:srgbClr val="F15B5B"/>
                </a:solidFill>
                <a:latin typeface="+mj-lt"/>
                <a:cs typeface="Tisa Pro"/>
              </a:rPr>
              <a:t>Product</a:t>
            </a:r>
            <a:r>
              <a:rPr sz="1600" b="1" spc="-35">
                <a:solidFill>
                  <a:srgbClr val="F15B5B"/>
                </a:solidFill>
                <a:latin typeface="+mj-lt"/>
                <a:cs typeface="Tisa Pro"/>
              </a:rPr>
              <a:t> </a:t>
            </a:r>
            <a:r>
              <a:rPr sz="1600" b="1" spc="-10">
                <a:solidFill>
                  <a:srgbClr val="F15B5B"/>
                </a:solidFill>
                <a:latin typeface="+mj-lt"/>
                <a:cs typeface="Tisa Pro"/>
              </a:rPr>
              <a:t>and</a:t>
            </a:r>
            <a:r>
              <a:rPr sz="1600" b="1" spc="-35">
                <a:solidFill>
                  <a:srgbClr val="F15B5B"/>
                </a:solidFill>
                <a:latin typeface="+mj-lt"/>
                <a:cs typeface="Tisa Pro"/>
              </a:rPr>
              <a:t> </a:t>
            </a:r>
            <a:r>
              <a:rPr sz="1600" b="1" spc="-10">
                <a:solidFill>
                  <a:srgbClr val="F15B5B"/>
                </a:solidFill>
                <a:latin typeface="+mj-lt"/>
                <a:cs typeface="Tisa Pro"/>
              </a:rPr>
              <a:t>Groups</a:t>
            </a:r>
            <a:endParaRPr sz="1600">
              <a:latin typeface="+mj-lt"/>
              <a:cs typeface="Tisa Pro"/>
            </a:endParaRPr>
          </a:p>
          <a:p>
            <a:pPr marL="297815" marR="472440" indent="-285750">
              <a:lnSpc>
                <a:spcPct val="100000"/>
              </a:lnSpc>
              <a:spcBef>
                <a:spcPts val="0"/>
              </a:spcBef>
            </a:pPr>
            <a:r>
              <a:rPr sz="1600" b="0" spc="-20">
                <a:solidFill>
                  <a:srgbClr val="58595B"/>
                </a:solidFill>
                <a:latin typeface="+mj-lt"/>
                <a:cs typeface="Tisa Pro Light"/>
              </a:rPr>
              <a:t>Approved</a:t>
            </a:r>
            <a:r>
              <a:rPr sz="1600" b="0" spc="-35">
                <a:solidFill>
                  <a:srgbClr val="58595B"/>
                </a:solidFill>
                <a:latin typeface="+mj-lt"/>
                <a:cs typeface="Tisa Pro Light"/>
              </a:rPr>
              <a:t> </a:t>
            </a:r>
            <a:r>
              <a:rPr sz="1600" b="0" spc="-10">
                <a:solidFill>
                  <a:srgbClr val="58595B"/>
                </a:solidFill>
                <a:latin typeface="+mj-lt"/>
                <a:cs typeface="Tisa Pro Light"/>
              </a:rPr>
              <a:t>Product</a:t>
            </a:r>
            <a:r>
              <a:rPr sz="1600" b="0" spc="-35">
                <a:solidFill>
                  <a:srgbClr val="58595B"/>
                </a:solidFill>
                <a:latin typeface="+mj-lt"/>
                <a:cs typeface="Tisa Pro Light"/>
              </a:rPr>
              <a:t> </a:t>
            </a:r>
            <a:r>
              <a:rPr sz="1600" b="0">
                <a:solidFill>
                  <a:srgbClr val="58595B"/>
                </a:solidFill>
                <a:latin typeface="+mj-lt"/>
                <a:cs typeface="Tisa Pro Light"/>
              </a:rPr>
              <a:t>and</a:t>
            </a:r>
            <a:r>
              <a:rPr sz="1600" b="0" spc="-30">
                <a:solidFill>
                  <a:srgbClr val="58595B"/>
                </a:solidFill>
                <a:latin typeface="+mj-lt"/>
                <a:cs typeface="Tisa Pro Light"/>
              </a:rPr>
              <a:t> </a:t>
            </a:r>
            <a:r>
              <a:rPr sz="1600" b="0" spc="-25">
                <a:solidFill>
                  <a:srgbClr val="58595B"/>
                </a:solidFill>
                <a:latin typeface="+mj-lt"/>
                <a:cs typeface="Tisa Pro Light"/>
              </a:rPr>
              <a:t>Group</a:t>
            </a:r>
            <a:r>
              <a:rPr sz="1600" b="0" spc="-35">
                <a:solidFill>
                  <a:srgbClr val="58595B"/>
                </a:solidFill>
                <a:latin typeface="+mj-lt"/>
                <a:cs typeface="Tisa Pro Light"/>
              </a:rPr>
              <a:t> </a:t>
            </a:r>
            <a:r>
              <a:rPr sz="1600" b="0" spc="-10">
                <a:solidFill>
                  <a:srgbClr val="58595B"/>
                </a:solidFill>
                <a:latin typeface="+mj-lt"/>
                <a:cs typeface="Tisa Pro Light"/>
              </a:rPr>
              <a:t>Logos</a:t>
            </a:r>
            <a:r>
              <a:rPr sz="1600" b="0" spc="-30">
                <a:solidFill>
                  <a:srgbClr val="58595B"/>
                </a:solidFill>
                <a:latin typeface="+mj-lt"/>
                <a:cs typeface="Tisa Pro Light"/>
              </a:rPr>
              <a:t> </a:t>
            </a:r>
            <a:r>
              <a:rPr sz="1600" b="0" spc="-10">
                <a:solidFill>
                  <a:srgbClr val="58595B"/>
                </a:solidFill>
                <a:latin typeface="+mj-lt"/>
                <a:cs typeface="Tisa Pro Light"/>
              </a:rPr>
              <a:t>Files: </a:t>
            </a:r>
            <a:r>
              <a:rPr sz="1600" b="0" u="sng" spc="-10">
                <a:solidFill>
                  <a:srgbClr val="205E9E"/>
                </a:solidFill>
                <a:uFill>
                  <a:solidFill>
                    <a:srgbClr val="205E9E"/>
                  </a:solidFill>
                </a:uFill>
                <a:latin typeface="+mj-lt"/>
                <a:cs typeface="Tisa Pro Light"/>
                <a:hlinkClick r:id="rId5"/>
              </a:rPr>
              <a:t>https://bit.ly/48VZ8o7</a:t>
            </a:r>
            <a:endParaRPr sz="1600">
              <a:latin typeface="+mj-lt"/>
              <a:cs typeface="Tisa Pro Light"/>
            </a:endParaRPr>
          </a:p>
          <a:p>
            <a:pPr marL="297815" marR="627380" indent="-285750">
              <a:lnSpc>
                <a:spcPct val="100000"/>
              </a:lnSpc>
              <a:spcBef>
                <a:spcPts val="0"/>
              </a:spcBef>
            </a:pPr>
            <a:r>
              <a:rPr sz="1600" b="0" spc="-20">
                <a:solidFill>
                  <a:srgbClr val="58595B"/>
                </a:solidFill>
                <a:latin typeface="+mj-lt"/>
                <a:cs typeface="Tisa Pro Light"/>
              </a:rPr>
              <a:t>Approved</a:t>
            </a:r>
            <a:r>
              <a:rPr sz="1600" b="0" spc="10">
                <a:solidFill>
                  <a:srgbClr val="58595B"/>
                </a:solidFill>
                <a:latin typeface="+mj-lt"/>
                <a:cs typeface="Tisa Pro Light"/>
              </a:rPr>
              <a:t> </a:t>
            </a:r>
            <a:r>
              <a:rPr sz="1600" b="0" spc="-20">
                <a:solidFill>
                  <a:srgbClr val="58595B"/>
                </a:solidFill>
                <a:latin typeface="+mj-lt"/>
                <a:cs typeface="Tisa Pro Light"/>
              </a:rPr>
              <a:t>Event</a:t>
            </a:r>
            <a:r>
              <a:rPr sz="1600" b="0" spc="15">
                <a:solidFill>
                  <a:srgbClr val="58595B"/>
                </a:solidFill>
                <a:latin typeface="+mj-lt"/>
                <a:cs typeface="Tisa Pro Light"/>
              </a:rPr>
              <a:t> </a:t>
            </a:r>
            <a:r>
              <a:rPr sz="1600" b="0" spc="-20">
                <a:solidFill>
                  <a:srgbClr val="58595B"/>
                </a:solidFill>
                <a:latin typeface="+mj-lt"/>
                <a:cs typeface="Tisa Pro Light"/>
              </a:rPr>
              <a:t>Promotion</a:t>
            </a:r>
            <a:r>
              <a:rPr sz="1600" b="0" spc="10">
                <a:solidFill>
                  <a:srgbClr val="58595B"/>
                </a:solidFill>
                <a:latin typeface="+mj-lt"/>
                <a:cs typeface="Tisa Pro Light"/>
              </a:rPr>
              <a:t> </a:t>
            </a:r>
            <a:r>
              <a:rPr sz="1600" b="0" spc="-20">
                <a:solidFill>
                  <a:srgbClr val="58595B"/>
                </a:solidFill>
                <a:latin typeface="+mj-lt"/>
                <a:cs typeface="Tisa Pro Light"/>
              </a:rPr>
              <a:t>Templates:</a:t>
            </a:r>
            <a:r>
              <a:rPr sz="1600" b="0" spc="-10">
                <a:solidFill>
                  <a:srgbClr val="58595B"/>
                </a:solidFill>
                <a:latin typeface="+mj-lt"/>
                <a:cs typeface="Tisa Pro Light"/>
              </a:rPr>
              <a:t> </a:t>
            </a:r>
            <a:r>
              <a:rPr sz="1600" b="0" u="sng" spc="-10">
                <a:solidFill>
                  <a:srgbClr val="205E9E"/>
                </a:solidFill>
                <a:uFill>
                  <a:solidFill>
                    <a:srgbClr val="205E9E"/>
                  </a:solidFill>
                </a:uFill>
                <a:latin typeface="+mj-lt"/>
                <a:cs typeface="Tisa Pro Light"/>
                <a:hlinkClick r:id="rId4"/>
              </a:rPr>
              <a:t>https://bit.ly/417qDJN</a:t>
            </a:r>
            <a:endParaRPr sz="1600">
              <a:latin typeface="+mj-lt"/>
              <a:cs typeface="Tisa Pro Light"/>
            </a:endParaRPr>
          </a:p>
          <a:p>
            <a:pPr>
              <a:lnSpc>
                <a:spcPct val="100000"/>
              </a:lnSpc>
              <a:spcBef>
                <a:spcPts val="0"/>
              </a:spcBef>
            </a:pPr>
            <a:endParaRPr sz="1600">
              <a:latin typeface="+mj-lt"/>
              <a:cs typeface="Tisa Pro Light"/>
            </a:endParaRPr>
          </a:p>
          <a:p>
            <a:pPr marL="23495" indent="0">
              <a:lnSpc>
                <a:spcPct val="100000"/>
              </a:lnSpc>
              <a:spcBef>
                <a:spcPts val="0"/>
              </a:spcBef>
              <a:buNone/>
            </a:pPr>
            <a:endParaRPr lang="en-US" sz="1600" b="1" spc="-10">
              <a:solidFill>
                <a:srgbClr val="F15B5B"/>
              </a:solidFill>
              <a:latin typeface="+mj-lt"/>
              <a:cs typeface="Tisa Pro"/>
            </a:endParaRPr>
          </a:p>
          <a:p>
            <a:pPr marL="23495" indent="0">
              <a:lnSpc>
                <a:spcPct val="100000"/>
              </a:lnSpc>
              <a:spcBef>
                <a:spcPts val="0"/>
              </a:spcBef>
              <a:buNone/>
            </a:pPr>
            <a:endParaRPr lang="en-US" sz="1600" b="1" spc="-10">
              <a:solidFill>
                <a:srgbClr val="F15B5B"/>
              </a:solidFill>
              <a:latin typeface="+mj-lt"/>
              <a:cs typeface="Tisa Pro"/>
            </a:endParaRPr>
          </a:p>
          <a:p>
            <a:pPr marL="23495" indent="0">
              <a:lnSpc>
                <a:spcPct val="100000"/>
              </a:lnSpc>
              <a:spcBef>
                <a:spcPts val="0"/>
              </a:spcBef>
              <a:buNone/>
            </a:pPr>
            <a:r>
              <a:rPr lang="en-US" sz="1600" b="1" spc="-10">
                <a:solidFill>
                  <a:srgbClr val="F15B5B"/>
                </a:solidFill>
                <a:latin typeface="+mj-lt"/>
                <a:cs typeface="Tisa Pro"/>
              </a:rPr>
              <a:t>H</a:t>
            </a:r>
            <a:r>
              <a:rPr sz="1600" b="1" spc="-10">
                <a:solidFill>
                  <a:srgbClr val="F15B5B"/>
                </a:solidFill>
                <a:latin typeface="+mj-lt"/>
                <a:cs typeface="Tisa Pro"/>
              </a:rPr>
              <a:t>BA</a:t>
            </a:r>
            <a:r>
              <a:rPr sz="1600" b="1" spc="-35">
                <a:solidFill>
                  <a:srgbClr val="F15B5B"/>
                </a:solidFill>
                <a:latin typeface="+mj-lt"/>
                <a:cs typeface="Tisa Pro"/>
              </a:rPr>
              <a:t> </a:t>
            </a:r>
            <a:r>
              <a:rPr sz="1600" b="1" spc="-20">
                <a:solidFill>
                  <a:srgbClr val="F15B5B"/>
                </a:solidFill>
                <a:latin typeface="+mj-lt"/>
                <a:cs typeface="Tisa Pro"/>
              </a:rPr>
              <a:t>Photo</a:t>
            </a:r>
            <a:r>
              <a:rPr sz="1600" b="1" spc="-30">
                <a:solidFill>
                  <a:srgbClr val="F15B5B"/>
                </a:solidFill>
                <a:latin typeface="+mj-lt"/>
                <a:cs typeface="Tisa Pro"/>
              </a:rPr>
              <a:t> </a:t>
            </a:r>
            <a:r>
              <a:rPr sz="1600" b="1" spc="-10">
                <a:solidFill>
                  <a:srgbClr val="F15B5B"/>
                </a:solidFill>
                <a:latin typeface="+mj-lt"/>
                <a:cs typeface="Tisa Pro"/>
              </a:rPr>
              <a:t>Librar</a:t>
            </a:r>
            <a:r>
              <a:rPr lang="en-US" sz="1600" b="1" spc="-10">
                <a:solidFill>
                  <a:srgbClr val="F15B5B"/>
                </a:solidFill>
                <a:latin typeface="+mj-lt"/>
                <a:cs typeface="Tisa Pro"/>
              </a:rPr>
              <a:t>y</a:t>
            </a:r>
            <a:endParaRPr sz="1600">
              <a:latin typeface="+mj-lt"/>
              <a:cs typeface="Tisa Pro"/>
            </a:endParaRPr>
          </a:p>
          <a:p>
            <a:pPr marL="309880" marR="1228725" indent="-285750">
              <a:lnSpc>
                <a:spcPct val="100000"/>
              </a:lnSpc>
              <a:spcBef>
                <a:spcPts val="0"/>
              </a:spcBef>
            </a:pPr>
            <a:r>
              <a:rPr lang="en-US" sz="1600" b="0" u="sng" spc="-20">
                <a:solidFill>
                  <a:srgbClr val="205E9E"/>
                </a:solidFill>
                <a:uFill>
                  <a:solidFill>
                    <a:srgbClr val="205E9E"/>
                  </a:solidFill>
                </a:uFill>
                <a:latin typeface="+mj-lt"/>
                <a:cs typeface="Tisa Pro Light"/>
                <a:hlinkClick r:id="rId6"/>
              </a:rPr>
              <a:t>https://hba.smugmug.com/</a:t>
            </a:r>
            <a:endParaRPr lang="en-US" sz="1600" u="sng">
              <a:uFill>
                <a:solidFill>
                  <a:srgbClr val="205E9E"/>
                </a:solidFill>
              </a:uFill>
              <a:latin typeface="+mj-lt"/>
              <a:cs typeface="Tisa Pro Light"/>
            </a:endParaRPr>
          </a:p>
          <a:p>
            <a:pPr marL="309880" marR="1228725" indent="-285750">
              <a:lnSpc>
                <a:spcPct val="100000"/>
              </a:lnSpc>
              <a:spcBef>
                <a:spcPts val="0"/>
              </a:spcBef>
            </a:pPr>
            <a:r>
              <a:rPr sz="1600" b="0" spc="-20">
                <a:solidFill>
                  <a:srgbClr val="58595B"/>
                </a:solidFill>
                <a:latin typeface="+mj-lt"/>
                <a:cs typeface="Tisa Pro Light"/>
              </a:rPr>
              <a:t>Password:</a:t>
            </a:r>
            <a:r>
              <a:rPr sz="1600" b="0" spc="30">
                <a:solidFill>
                  <a:srgbClr val="58595B"/>
                </a:solidFill>
                <a:latin typeface="+mj-lt"/>
                <a:cs typeface="Tisa Pro Light"/>
              </a:rPr>
              <a:t> </a:t>
            </a:r>
            <a:r>
              <a:rPr sz="1600" b="0" spc="-10" err="1">
                <a:solidFill>
                  <a:srgbClr val="58595B"/>
                </a:solidFill>
                <a:latin typeface="+mj-lt"/>
                <a:cs typeface="Tisa Pro Light"/>
              </a:rPr>
              <a:t>HBAphotos</a:t>
            </a:r>
            <a:endParaRPr sz="1600">
              <a:latin typeface="+mj-lt"/>
              <a:cs typeface="Tisa Pro Light"/>
            </a:endParaRPr>
          </a:p>
          <a:p>
            <a:pPr marL="0" indent="0">
              <a:lnSpc>
                <a:spcPct val="100000"/>
              </a:lnSpc>
              <a:spcBef>
                <a:spcPts val="0"/>
              </a:spcBef>
              <a:buNone/>
            </a:pPr>
            <a:endParaRPr lang="en-US" sz="1600" b="1" spc="-10">
              <a:solidFill>
                <a:srgbClr val="F15B5B"/>
              </a:solidFill>
              <a:latin typeface="+mj-lt"/>
              <a:cs typeface="Tisa Pro"/>
            </a:endParaRPr>
          </a:p>
          <a:p>
            <a:pPr marL="0" indent="0">
              <a:lnSpc>
                <a:spcPct val="100000"/>
              </a:lnSpc>
              <a:spcBef>
                <a:spcPts val="0"/>
              </a:spcBef>
              <a:buNone/>
            </a:pPr>
            <a:r>
              <a:rPr sz="1600" b="1" spc="-10">
                <a:solidFill>
                  <a:srgbClr val="F15B5B"/>
                </a:solidFill>
                <a:latin typeface="+mj-lt"/>
                <a:cs typeface="Tisa Pro"/>
              </a:rPr>
              <a:t>Questions</a:t>
            </a:r>
            <a:endParaRPr sz="1600">
              <a:latin typeface="+mj-lt"/>
              <a:cs typeface="Tisa Pro"/>
            </a:endParaRPr>
          </a:p>
          <a:p>
            <a:pPr marL="24765">
              <a:lnSpc>
                <a:spcPct val="100000"/>
              </a:lnSpc>
              <a:spcBef>
                <a:spcPts val="0"/>
              </a:spcBef>
            </a:pPr>
            <a:r>
              <a:rPr sz="1600" b="0" spc="-20">
                <a:solidFill>
                  <a:srgbClr val="58595B"/>
                </a:solidFill>
                <a:latin typeface="+mj-lt"/>
                <a:cs typeface="Tisa Pro Light"/>
              </a:rPr>
              <a:t>Contact</a:t>
            </a:r>
            <a:r>
              <a:rPr sz="1600" b="0" spc="-15">
                <a:solidFill>
                  <a:srgbClr val="58595B"/>
                </a:solidFill>
                <a:latin typeface="+mj-lt"/>
                <a:cs typeface="Tisa Pro Light"/>
              </a:rPr>
              <a:t> </a:t>
            </a:r>
            <a:r>
              <a:rPr sz="1600" b="0" spc="-30">
                <a:solidFill>
                  <a:srgbClr val="58595B"/>
                </a:solidFill>
                <a:latin typeface="+mj-lt"/>
                <a:cs typeface="Tisa Pro Light"/>
              </a:rPr>
              <a:t>Nicole</a:t>
            </a:r>
            <a:r>
              <a:rPr sz="1600" b="0" spc="-10">
                <a:solidFill>
                  <a:srgbClr val="58595B"/>
                </a:solidFill>
                <a:latin typeface="+mj-lt"/>
                <a:cs typeface="Tisa Pro Light"/>
              </a:rPr>
              <a:t> </a:t>
            </a:r>
            <a:r>
              <a:rPr sz="1600" b="0">
                <a:solidFill>
                  <a:srgbClr val="58595B"/>
                </a:solidFill>
                <a:latin typeface="+mj-lt"/>
                <a:cs typeface="Tisa Pro Light"/>
              </a:rPr>
              <a:t>Randall</a:t>
            </a:r>
            <a:r>
              <a:rPr sz="1600" b="0" spc="-10">
                <a:solidFill>
                  <a:srgbClr val="58595B"/>
                </a:solidFill>
                <a:latin typeface="+mj-lt"/>
                <a:cs typeface="Tisa Pro Light"/>
              </a:rPr>
              <a:t> </a:t>
            </a:r>
            <a:r>
              <a:rPr sz="1600" b="0" spc="-20">
                <a:solidFill>
                  <a:srgbClr val="58595B"/>
                </a:solidFill>
                <a:latin typeface="+mj-lt"/>
                <a:cs typeface="Tisa Pro Light"/>
              </a:rPr>
              <a:t>at</a:t>
            </a:r>
            <a:r>
              <a:rPr sz="1600" b="0" spc="-15">
                <a:solidFill>
                  <a:srgbClr val="58595B"/>
                </a:solidFill>
                <a:latin typeface="+mj-lt"/>
                <a:cs typeface="Tisa Pro Light"/>
              </a:rPr>
              <a:t> </a:t>
            </a:r>
            <a:r>
              <a:rPr sz="1600" b="0" u="sng" spc="-10">
                <a:solidFill>
                  <a:srgbClr val="205E9E"/>
                </a:solidFill>
                <a:uFill>
                  <a:solidFill>
                    <a:srgbClr val="205E9E"/>
                  </a:solidFill>
                </a:uFill>
                <a:latin typeface="+mj-lt"/>
                <a:cs typeface="Tisa Pro Light"/>
                <a:hlinkClick r:id="rId7"/>
              </a:rPr>
              <a:t>nrandall@HBAnet.org</a:t>
            </a:r>
            <a:endParaRPr sz="1600">
              <a:latin typeface="+mj-lt"/>
              <a:cs typeface="Tisa Pro Light"/>
            </a:endParaRPr>
          </a:p>
        </p:txBody>
      </p:sp>
      <p:sp>
        <p:nvSpPr>
          <p:cNvPr id="3" name="TextBox 2">
            <a:extLst>
              <a:ext uri="{FF2B5EF4-FFF2-40B4-BE49-F238E27FC236}">
                <a16:creationId xmlns:a16="http://schemas.microsoft.com/office/drawing/2014/main" id="{241FEAF9-298B-9C49-09AA-0360619A354B}"/>
              </a:ext>
            </a:extLst>
          </p:cNvPr>
          <p:cNvSpPr txBox="1"/>
          <p:nvPr/>
        </p:nvSpPr>
        <p:spPr>
          <a:xfrm>
            <a:off x="2857500" y="1843088"/>
            <a:ext cx="8043863" cy="707886"/>
          </a:xfrm>
          <a:prstGeom prst="rect">
            <a:avLst/>
          </a:prstGeom>
          <a:noFill/>
        </p:spPr>
        <p:txBody>
          <a:bodyPr wrap="square" rtlCol="0">
            <a:spAutoFit/>
          </a:bodyPr>
          <a:lstStyle/>
          <a:p>
            <a:pPr algn="ctr"/>
            <a:r>
              <a:rPr lang="en-US" sz="2000"/>
              <a:t>Get Familiar with our new </a:t>
            </a:r>
            <a:r>
              <a:rPr lang="en-US" sz="2000" b="1"/>
              <a:t>HBA Brand Quick Start Guide </a:t>
            </a:r>
            <a:r>
              <a:rPr lang="en-US" sz="2000"/>
              <a:t>– </a:t>
            </a:r>
            <a:r>
              <a:rPr lang="en-US" sz="2000" i="1"/>
              <a:t>available in the HBA Resource Center</a:t>
            </a:r>
          </a:p>
        </p:txBody>
      </p:sp>
    </p:spTree>
    <p:extLst>
      <p:ext uri="{BB962C8B-B14F-4D97-AF65-F5344CB8AC3E}">
        <p14:creationId xmlns:p14="http://schemas.microsoft.com/office/powerpoint/2010/main" val="3307003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3089261-F3B1-A878-C280-B46618E20A1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84B4C4-3832-544D-1EB5-F6F94C701B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7991" y="4901012"/>
            <a:ext cx="1746161" cy="1746161"/>
          </a:xfrm>
          <a:prstGeom prst="ellipse">
            <a:avLst/>
          </a:prstGeom>
        </p:spPr>
      </p:pic>
    </p:spTree>
    <p:extLst>
      <p:ext uri="{BB962C8B-B14F-4D97-AF65-F5344CB8AC3E}">
        <p14:creationId xmlns:p14="http://schemas.microsoft.com/office/powerpoint/2010/main" val="409316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5C1D2F-22D0-7C6B-DD6B-0AF59558D0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E56B95-161C-4691-6F6E-5C10790B934E}"/>
              </a:ext>
            </a:extLst>
          </p:cNvPr>
          <p:cNvSpPr txBox="1"/>
          <p:nvPr/>
        </p:nvSpPr>
        <p:spPr>
          <a:xfrm>
            <a:off x="710403" y="672712"/>
            <a:ext cx="77564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TITLE</a:t>
            </a:r>
          </a:p>
        </p:txBody>
      </p:sp>
      <p:sp>
        <p:nvSpPr>
          <p:cNvPr id="5" name="TextBox 4">
            <a:extLst>
              <a:ext uri="{FF2B5EF4-FFF2-40B4-BE49-F238E27FC236}">
                <a16:creationId xmlns:a16="http://schemas.microsoft.com/office/drawing/2014/main" id="{4C11C2A9-D9E3-3091-8A41-306ABFFA0A17}"/>
              </a:ext>
            </a:extLst>
          </p:cNvPr>
          <p:cNvSpPr txBox="1"/>
          <p:nvPr/>
        </p:nvSpPr>
        <p:spPr>
          <a:xfrm>
            <a:off x="4157938" y="583171"/>
            <a:ext cx="77564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6D5C8"/>
                </a:solidFill>
                <a:effectLst/>
                <a:uLnTx/>
                <a:uFillTx/>
                <a:latin typeface="Tahoma" panose="020B0604030504040204" pitchFamily="34" charset="0"/>
                <a:ea typeface="Tahoma" panose="020B0604030504040204" pitchFamily="34" charset="0"/>
                <a:cs typeface="Tahoma" panose="020B0604030504040204" pitchFamily="34" charset="0"/>
              </a:rPr>
              <a:t>HBA THINK TANK</a:t>
            </a:r>
          </a:p>
        </p:txBody>
      </p:sp>
      <p:sp>
        <p:nvSpPr>
          <p:cNvPr id="3" name="TextBox 2">
            <a:extLst>
              <a:ext uri="{FF2B5EF4-FFF2-40B4-BE49-F238E27FC236}">
                <a16:creationId xmlns:a16="http://schemas.microsoft.com/office/drawing/2014/main" id="{0D6B0E4F-59AE-9681-6FF9-3AB2192A7B95}"/>
              </a:ext>
            </a:extLst>
          </p:cNvPr>
          <p:cNvSpPr txBox="1"/>
          <p:nvPr/>
        </p:nvSpPr>
        <p:spPr>
          <a:xfrm>
            <a:off x="4083152" y="1872020"/>
            <a:ext cx="6988502"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B515B"/>
              </a:buClr>
              <a:buSzTx/>
              <a:buFontTx/>
              <a:buNone/>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Think Tank will drive and amplify conversations, and set goals to advance impactful progress on the following issues: </a:t>
            </a:r>
          </a:p>
          <a:p>
            <a:pPr marL="0" marR="0" lvl="0" indent="0" algn="l" defTabSz="914400" rtl="0" eaLnBrk="1" fontAlgn="auto" latinLnBrk="0" hangingPunct="1">
              <a:lnSpc>
                <a:spcPct val="100000"/>
              </a:lnSpc>
              <a:spcBef>
                <a:spcPts val="0"/>
              </a:spcBef>
              <a:spcAft>
                <a:spcPts val="0"/>
              </a:spcAft>
              <a:buClr>
                <a:srgbClr val="FB515B"/>
              </a:buClr>
              <a:buSzTx/>
              <a:buFontTx/>
              <a:buNone/>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Holistic approach of addressing of equity for women in healthcare</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Innovation in health equity by women</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Social determinants of health</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Women’s wellness globally</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Global workforce of the future—engaging women earlier in the pipeline</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Financial wellness for women</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914400" marR="0" lvl="2" indent="0" algn="l" defTabSz="914400" rtl="0" eaLnBrk="1" fontAlgn="auto" latinLnBrk="0" hangingPunct="1">
              <a:lnSpc>
                <a:spcPct val="100000"/>
              </a:lnSpc>
              <a:spcBef>
                <a:spcPts val="0"/>
              </a:spcBef>
              <a:spcAft>
                <a:spcPts val="0"/>
              </a:spcAft>
              <a:buClr>
                <a:srgbClr val="FB515B"/>
              </a:buClr>
              <a:buSzTx/>
              <a:buFontTx/>
              <a:buNone/>
              <a:tabLst/>
              <a:defRPr/>
            </a:pPr>
            <a:endParaRPr kumimoji="0" lang="en-US" sz="2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42789A2-6F86-1298-FD22-89307C05C2BB}"/>
              </a:ext>
            </a:extLst>
          </p:cNvPr>
          <p:cNvPicPr>
            <a:picLocks noChangeAspect="1"/>
          </p:cNvPicPr>
          <p:nvPr/>
        </p:nvPicPr>
        <p:blipFill>
          <a:blip r:embed="rId4"/>
          <a:srcRect l="1149" r="1375" b="15849"/>
          <a:stretch/>
        </p:blipFill>
        <p:spPr>
          <a:xfrm>
            <a:off x="4330" y="-73485"/>
            <a:ext cx="3674935" cy="5832905"/>
          </a:xfrm>
          <a:prstGeom prst="rect">
            <a:avLst/>
          </a:prstGeom>
        </p:spPr>
      </p:pic>
      <p:sp>
        <p:nvSpPr>
          <p:cNvPr id="6" name="TextBox 5">
            <a:extLst>
              <a:ext uri="{FF2B5EF4-FFF2-40B4-BE49-F238E27FC236}">
                <a16:creationId xmlns:a16="http://schemas.microsoft.com/office/drawing/2014/main" id="{8540354D-00FA-9808-46CD-89123416E426}"/>
              </a:ext>
            </a:extLst>
          </p:cNvPr>
          <p:cNvSpPr txBox="1"/>
          <p:nvPr/>
        </p:nvSpPr>
        <p:spPr>
          <a:xfrm>
            <a:off x="4452680" y="5140410"/>
            <a:ext cx="5679861" cy="400110"/>
          </a:xfrm>
          <a:prstGeom prst="rect">
            <a:avLst/>
          </a:prstGeom>
          <a:noFill/>
        </p:spPr>
        <p:txBody>
          <a:bodyPr wrap="square" rtlCol="0">
            <a:spAutoFit/>
          </a:bodyPr>
          <a:lstStyle/>
          <a:p>
            <a:r>
              <a:rPr lang="en-US" sz="2000" b="1">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Don’t miss the new monthly newsletter! </a:t>
            </a:r>
          </a:p>
        </p:txBody>
      </p:sp>
      <p:pic>
        <p:nvPicPr>
          <p:cNvPr id="8" name="Graphic 7" descr="Arrow: Slight curve with solid fill">
            <a:extLst>
              <a:ext uri="{FF2B5EF4-FFF2-40B4-BE49-F238E27FC236}">
                <a16:creationId xmlns:a16="http://schemas.microsoft.com/office/drawing/2014/main" id="{0F0A4D99-272D-9701-6351-3FE40525B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54485" flipH="1">
            <a:off x="3742511" y="4924457"/>
            <a:ext cx="794235" cy="794235"/>
          </a:xfrm>
          <a:prstGeom prst="rect">
            <a:avLst/>
          </a:prstGeom>
        </p:spPr>
      </p:pic>
    </p:spTree>
    <p:extLst>
      <p:ext uri="{BB962C8B-B14F-4D97-AF65-F5344CB8AC3E}">
        <p14:creationId xmlns:p14="http://schemas.microsoft.com/office/powerpoint/2010/main" val="163969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A0454-31F9-466B-52FF-6AB3E94E59FD}"/>
              </a:ext>
            </a:extLst>
          </p:cNvPr>
          <p:cNvSpPr>
            <a:spLocks noGrp="1"/>
          </p:cNvSpPr>
          <p:nvPr>
            <p:ph type="title"/>
          </p:nvPr>
        </p:nvSpPr>
        <p:spPr/>
        <p:txBody>
          <a:bodyPr/>
          <a:lstStyle/>
          <a:p>
            <a:r>
              <a:rPr lang="en-US"/>
              <a:t>2024 in Numbers</a:t>
            </a:r>
          </a:p>
        </p:txBody>
      </p:sp>
      <p:graphicFrame>
        <p:nvGraphicFramePr>
          <p:cNvPr id="4" name="Diagram 3">
            <a:extLst>
              <a:ext uri="{FF2B5EF4-FFF2-40B4-BE49-F238E27FC236}">
                <a16:creationId xmlns:a16="http://schemas.microsoft.com/office/drawing/2014/main" id="{6D2C751C-3B85-7B86-60E1-A9A7653C43A9}"/>
              </a:ext>
            </a:extLst>
          </p:cNvPr>
          <p:cNvGraphicFramePr/>
          <p:nvPr>
            <p:extLst>
              <p:ext uri="{D42A27DB-BD31-4B8C-83A1-F6EECF244321}">
                <p14:modId xmlns:p14="http://schemas.microsoft.com/office/powerpoint/2010/main" val="3814934696"/>
              </p:ext>
            </p:extLst>
          </p:nvPr>
        </p:nvGraphicFramePr>
        <p:xfrm>
          <a:off x="2328420" y="1332854"/>
          <a:ext cx="7917912" cy="5160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Group of people outline">
            <a:extLst>
              <a:ext uri="{FF2B5EF4-FFF2-40B4-BE49-F238E27FC236}">
                <a16:creationId xmlns:a16="http://schemas.microsoft.com/office/drawing/2014/main" id="{72A3ED9B-2986-629F-0AE8-3BA245F54F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9360" y="1622414"/>
            <a:ext cx="457200" cy="457200"/>
          </a:xfrm>
          <a:prstGeom prst="rect">
            <a:avLst/>
          </a:prstGeom>
        </p:spPr>
      </p:pic>
      <p:pic>
        <p:nvPicPr>
          <p:cNvPr id="9" name="Graphic 8" descr="City outline">
            <a:extLst>
              <a:ext uri="{FF2B5EF4-FFF2-40B4-BE49-F238E27FC236}">
                <a16:creationId xmlns:a16="http://schemas.microsoft.com/office/drawing/2014/main" id="{94F0B79C-45C7-6358-D7C3-58D2732E71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956560" y="2429817"/>
            <a:ext cx="457200" cy="457200"/>
          </a:xfrm>
          <a:prstGeom prst="rect">
            <a:avLst/>
          </a:prstGeom>
        </p:spPr>
      </p:pic>
      <p:pic>
        <p:nvPicPr>
          <p:cNvPr id="10" name="Graphic 9" descr="Earth globe: Americas with solid fill">
            <a:extLst>
              <a:ext uri="{FF2B5EF4-FFF2-40B4-BE49-F238E27FC236}">
                <a16:creationId xmlns:a16="http://schemas.microsoft.com/office/drawing/2014/main" id="{4245411B-84DE-3ADC-C378-1C6176893E9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169920" y="3272637"/>
            <a:ext cx="457200" cy="457200"/>
          </a:xfrm>
          <a:prstGeom prst="rect">
            <a:avLst/>
          </a:prstGeom>
        </p:spPr>
      </p:pic>
      <p:pic>
        <p:nvPicPr>
          <p:cNvPr id="11" name="Graphic 10" descr="Handshake outline">
            <a:extLst>
              <a:ext uri="{FF2B5EF4-FFF2-40B4-BE49-F238E27FC236}">
                <a16:creationId xmlns:a16="http://schemas.microsoft.com/office/drawing/2014/main" id="{313A1DC3-1180-AF55-8287-C3A57A60424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169920" y="4088634"/>
            <a:ext cx="457200" cy="457200"/>
          </a:xfrm>
          <a:prstGeom prst="rect">
            <a:avLst/>
          </a:prstGeom>
        </p:spPr>
      </p:pic>
      <p:pic>
        <p:nvPicPr>
          <p:cNvPr id="12" name="Graphic 11" descr="Statistics outline">
            <a:extLst>
              <a:ext uri="{FF2B5EF4-FFF2-40B4-BE49-F238E27FC236}">
                <a16:creationId xmlns:a16="http://schemas.microsoft.com/office/drawing/2014/main" id="{B452A7B0-10EE-7E96-97AB-D57F91E30B72}"/>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956560" y="4903974"/>
            <a:ext cx="457200" cy="457200"/>
          </a:xfrm>
          <a:prstGeom prst="rect">
            <a:avLst/>
          </a:prstGeom>
        </p:spPr>
      </p:pic>
      <p:pic>
        <p:nvPicPr>
          <p:cNvPr id="15" name="Graphic 14" descr="Marker outline">
            <a:extLst>
              <a:ext uri="{FF2B5EF4-FFF2-40B4-BE49-F238E27FC236}">
                <a16:creationId xmlns:a16="http://schemas.microsoft.com/office/drawing/2014/main" id="{BE596ABF-459F-AF90-C1F6-AED384A5EBAE}"/>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491740" y="5726934"/>
            <a:ext cx="457200" cy="457200"/>
          </a:xfrm>
          <a:prstGeom prst="rect">
            <a:avLst/>
          </a:prstGeom>
        </p:spPr>
      </p:pic>
    </p:spTree>
    <p:extLst>
      <p:ext uri="{BB962C8B-B14F-4D97-AF65-F5344CB8AC3E}">
        <p14:creationId xmlns:p14="http://schemas.microsoft.com/office/powerpoint/2010/main" val="4249924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F235-87BF-83FE-9960-8F64C00F5D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84069A-BDE7-111A-AA0B-0F1F1B2D2154}"/>
              </a:ext>
            </a:extLst>
          </p:cNvPr>
          <p:cNvSpPr>
            <a:spLocks noGrp="1"/>
          </p:cNvSpPr>
          <p:nvPr>
            <p:ph type="title"/>
          </p:nvPr>
        </p:nvSpPr>
        <p:spPr/>
        <p:txBody>
          <a:bodyPr/>
          <a:lstStyle/>
          <a:p>
            <a:r>
              <a:rPr lang="en-US"/>
              <a:t>2024 in Numbers</a:t>
            </a:r>
          </a:p>
        </p:txBody>
      </p:sp>
      <p:graphicFrame>
        <p:nvGraphicFramePr>
          <p:cNvPr id="4" name="Diagram 3">
            <a:extLst>
              <a:ext uri="{FF2B5EF4-FFF2-40B4-BE49-F238E27FC236}">
                <a16:creationId xmlns:a16="http://schemas.microsoft.com/office/drawing/2014/main" id="{457891E2-D66C-52A8-DC26-BD4374645285}"/>
              </a:ext>
            </a:extLst>
          </p:cNvPr>
          <p:cNvGraphicFramePr/>
          <p:nvPr/>
        </p:nvGraphicFramePr>
        <p:xfrm>
          <a:off x="2328420" y="1332854"/>
          <a:ext cx="7917912" cy="5160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Group of people outline">
            <a:extLst>
              <a:ext uri="{FF2B5EF4-FFF2-40B4-BE49-F238E27FC236}">
                <a16:creationId xmlns:a16="http://schemas.microsoft.com/office/drawing/2014/main" id="{0AC4161B-2EC6-2882-53F5-7611537ECA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9360" y="1622414"/>
            <a:ext cx="457200" cy="457200"/>
          </a:xfrm>
          <a:prstGeom prst="rect">
            <a:avLst/>
          </a:prstGeom>
        </p:spPr>
      </p:pic>
      <p:pic>
        <p:nvPicPr>
          <p:cNvPr id="9" name="Graphic 8" descr="City outline">
            <a:extLst>
              <a:ext uri="{FF2B5EF4-FFF2-40B4-BE49-F238E27FC236}">
                <a16:creationId xmlns:a16="http://schemas.microsoft.com/office/drawing/2014/main" id="{28745F0A-15B4-AE97-0FF4-1D5B6C1BD89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956560" y="2429817"/>
            <a:ext cx="457200" cy="457200"/>
          </a:xfrm>
          <a:prstGeom prst="rect">
            <a:avLst/>
          </a:prstGeom>
        </p:spPr>
      </p:pic>
      <p:pic>
        <p:nvPicPr>
          <p:cNvPr id="10" name="Graphic 9" descr="Earth globe: Americas with solid fill">
            <a:extLst>
              <a:ext uri="{FF2B5EF4-FFF2-40B4-BE49-F238E27FC236}">
                <a16:creationId xmlns:a16="http://schemas.microsoft.com/office/drawing/2014/main" id="{FD727409-909F-41B2-34E9-BD7EB5D22CD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169920" y="3272637"/>
            <a:ext cx="457200" cy="457200"/>
          </a:xfrm>
          <a:prstGeom prst="rect">
            <a:avLst/>
          </a:prstGeom>
        </p:spPr>
      </p:pic>
      <p:pic>
        <p:nvPicPr>
          <p:cNvPr id="11" name="Graphic 10" descr="Handshake outline">
            <a:extLst>
              <a:ext uri="{FF2B5EF4-FFF2-40B4-BE49-F238E27FC236}">
                <a16:creationId xmlns:a16="http://schemas.microsoft.com/office/drawing/2014/main" id="{A3A93C39-E7AA-1AC3-6B2F-7DAFC0DA356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169920" y="4088634"/>
            <a:ext cx="457200" cy="457200"/>
          </a:xfrm>
          <a:prstGeom prst="rect">
            <a:avLst/>
          </a:prstGeom>
        </p:spPr>
      </p:pic>
      <p:pic>
        <p:nvPicPr>
          <p:cNvPr id="12" name="Graphic 11" descr="Statistics outline">
            <a:extLst>
              <a:ext uri="{FF2B5EF4-FFF2-40B4-BE49-F238E27FC236}">
                <a16:creationId xmlns:a16="http://schemas.microsoft.com/office/drawing/2014/main" id="{7D2E4DE5-2DE8-91EC-EE74-013DE5224C56}"/>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956560" y="4903974"/>
            <a:ext cx="457200" cy="457200"/>
          </a:xfrm>
          <a:prstGeom prst="rect">
            <a:avLst/>
          </a:prstGeom>
        </p:spPr>
      </p:pic>
      <p:pic>
        <p:nvPicPr>
          <p:cNvPr id="15" name="Graphic 14" descr="Marker outline">
            <a:extLst>
              <a:ext uri="{FF2B5EF4-FFF2-40B4-BE49-F238E27FC236}">
                <a16:creationId xmlns:a16="http://schemas.microsoft.com/office/drawing/2014/main" id="{0802FA92-EEAD-CA27-6E68-D9C2845FCCCD}"/>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491740" y="5726934"/>
            <a:ext cx="457200" cy="457200"/>
          </a:xfrm>
          <a:prstGeom prst="rect">
            <a:avLst/>
          </a:prstGeom>
        </p:spPr>
      </p:pic>
    </p:spTree>
    <p:extLst>
      <p:ext uri="{BB962C8B-B14F-4D97-AF65-F5344CB8AC3E}">
        <p14:creationId xmlns:p14="http://schemas.microsoft.com/office/powerpoint/2010/main" val="1132898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1C3D-C18E-EFB3-B75A-9421ECD70BA1}"/>
              </a:ext>
            </a:extLst>
          </p:cNvPr>
          <p:cNvSpPr>
            <a:spLocks noGrp="1"/>
          </p:cNvSpPr>
          <p:nvPr>
            <p:ph type="title"/>
          </p:nvPr>
        </p:nvSpPr>
        <p:spPr/>
        <p:txBody>
          <a:bodyPr/>
          <a:lstStyle/>
          <a:p>
            <a:pPr algn="ctr"/>
            <a:r>
              <a:rPr lang="en-US"/>
              <a:t>HBA Membership Overview</a:t>
            </a:r>
          </a:p>
        </p:txBody>
      </p:sp>
      <p:sp>
        <p:nvSpPr>
          <p:cNvPr id="3" name="Text Placeholder 2">
            <a:extLst>
              <a:ext uri="{FF2B5EF4-FFF2-40B4-BE49-F238E27FC236}">
                <a16:creationId xmlns:a16="http://schemas.microsoft.com/office/drawing/2014/main" id="{6AE94C85-4100-F352-CCD7-E039F5A81F75}"/>
              </a:ext>
            </a:extLst>
          </p:cNvPr>
          <p:cNvSpPr>
            <a:spLocks noGrp="1"/>
          </p:cNvSpPr>
          <p:nvPr>
            <p:ph type="body" sz="quarter" idx="10"/>
          </p:nvPr>
        </p:nvSpPr>
        <p:spPr>
          <a:xfrm>
            <a:off x="838200" y="2608976"/>
            <a:ext cx="10587038" cy="1755062"/>
          </a:xfrm>
        </p:spPr>
        <p:txBody>
          <a:bodyPr/>
          <a:lstStyle/>
          <a:p>
            <a:pPr algn="ctr"/>
            <a:r>
              <a:rPr lang="en-US"/>
              <a:t>Total Members as of 12/31/2024 = 21,262</a:t>
            </a:r>
          </a:p>
          <a:p>
            <a:pPr algn="ctr"/>
            <a:r>
              <a:rPr lang="en-US"/>
              <a:t>Companies Represented = 1,069</a:t>
            </a:r>
          </a:p>
          <a:p>
            <a:pPr algn="ctr"/>
            <a:r>
              <a:rPr lang="en-US"/>
              <a:t>Countries Represented = 75</a:t>
            </a:r>
          </a:p>
        </p:txBody>
      </p:sp>
    </p:spTree>
    <p:extLst>
      <p:ext uri="{BB962C8B-B14F-4D97-AF65-F5344CB8AC3E}">
        <p14:creationId xmlns:p14="http://schemas.microsoft.com/office/powerpoint/2010/main" val="171710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26417-F010-5B3A-58D4-5B43C55865A9}"/>
              </a:ext>
            </a:extLst>
          </p:cNvPr>
          <p:cNvSpPr>
            <a:spLocks noGrp="1"/>
          </p:cNvSpPr>
          <p:nvPr>
            <p:ph type="title"/>
          </p:nvPr>
        </p:nvSpPr>
        <p:spPr/>
        <p:txBody>
          <a:bodyPr/>
          <a:lstStyle/>
          <a:p>
            <a:r>
              <a:rPr lang="en-US"/>
              <a:t>HBA MEMBERS BY INDUSTRY SECTOR</a:t>
            </a:r>
          </a:p>
        </p:txBody>
      </p:sp>
      <p:graphicFrame>
        <p:nvGraphicFramePr>
          <p:cNvPr id="2" name="Chart 1">
            <a:extLst>
              <a:ext uri="{FF2B5EF4-FFF2-40B4-BE49-F238E27FC236}">
                <a16:creationId xmlns:a16="http://schemas.microsoft.com/office/drawing/2014/main" id="{80B60B3F-5F11-97AB-9E6F-C0F2D024ACF4}"/>
              </a:ext>
            </a:extLst>
          </p:cNvPr>
          <p:cNvGraphicFramePr>
            <a:graphicFrameLocks/>
          </p:cNvGraphicFramePr>
          <p:nvPr/>
        </p:nvGraphicFramePr>
        <p:xfrm>
          <a:off x="1001027" y="1357162"/>
          <a:ext cx="10260531" cy="48607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164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BAAD-F505-8792-B142-1E5836F34760}"/>
              </a:ext>
            </a:extLst>
          </p:cNvPr>
          <p:cNvSpPr>
            <a:spLocks noGrp="1"/>
          </p:cNvSpPr>
          <p:nvPr>
            <p:ph type="title"/>
          </p:nvPr>
        </p:nvSpPr>
        <p:spPr>
          <a:xfrm>
            <a:off x="419099" y="365125"/>
            <a:ext cx="11353801" cy="1325563"/>
          </a:xfrm>
        </p:spPr>
        <p:txBody>
          <a:bodyPr/>
          <a:lstStyle/>
          <a:p>
            <a:r>
              <a:rPr lang="en-US"/>
              <a:t>HBA MEMBERS BY INDUSTRY EXPERIENCE</a:t>
            </a:r>
          </a:p>
        </p:txBody>
      </p:sp>
      <p:graphicFrame>
        <p:nvGraphicFramePr>
          <p:cNvPr id="3" name="Chart 2">
            <a:extLst>
              <a:ext uri="{FF2B5EF4-FFF2-40B4-BE49-F238E27FC236}">
                <a16:creationId xmlns:a16="http://schemas.microsoft.com/office/drawing/2014/main" id="{96E3E782-0A47-48EF-BE52-3232134ABFB5}"/>
              </a:ext>
            </a:extLst>
          </p:cNvPr>
          <p:cNvGraphicFramePr>
            <a:graphicFrameLocks/>
          </p:cNvGraphicFramePr>
          <p:nvPr/>
        </p:nvGraphicFramePr>
        <p:xfrm>
          <a:off x="1750192" y="1395663"/>
          <a:ext cx="8691613" cy="50972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4411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DB81-1215-B63F-0E6A-6A71D9C5A80C}"/>
              </a:ext>
            </a:extLst>
          </p:cNvPr>
          <p:cNvSpPr>
            <a:spLocks noGrp="1"/>
          </p:cNvSpPr>
          <p:nvPr>
            <p:ph type="title"/>
          </p:nvPr>
        </p:nvSpPr>
        <p:spPr/>
        <p:txBody>
          <a:bodyPr/>
          <a:lstStyle/>
          <a:p>
            <a:r>
              <a:rPr lang="en-US"/>
              <a:t>HBA MEMBERS BY ROLE LEVEL</a:t>
            </a:r>
          </a:p>
        </p:txBody>
      </p:sp>
      <p:graphicFrame>
        <p:nvGraphicFramePr>
          <p:cNvPr id="3" name="Chart 2">
            <a:extLst>
              <a:ext uri="{FF2B5EF4-FFF2-40B4-BE49-F238E27FC236}">
                <a16:creationId xmlns:a16="http://schemas.microsoft.com/office/drawing/2014/main" id="{3047A397-7633-423A-B921-5F943397309F}"/>
              </a:ext>
            </a:extLst>
          </p:cNvPr>
          <p:cNvGraphicFramePr>
            <a:graphicFrameLocks/>
          </p:cNvGraphicFramePr>
          <p:nvPr/>
        </p:nvGraphicFramePr>
        <p:xfrm>
          <a:off x="1568917" y="1347537"/>
          <a:ext cx="9124749" cy="5145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308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E021C-ED7E-9EAA-C6CE-3F0442D7D840}"/>
              </a:ext>
            </a:extLst>
          </p:cNvPr>
          <p:cNvSpPr>
            <a:spLocks noGrp="1"/>
          </p:cNvSpPr>
          <p:nvPr>
            <p:ph type="body" sz="quarter" idx="4294967295"/>
          </p:nvPr>
        </p:nvSpPr>
        <p:spPr>
          <a:xfrm>
            <a:off x="456514" y="2100453"/>
            <a:ext cx="5969000" cy="1987550"/>
          </a:xfrm>
        </p:spPr>
        <p:txBody>
          <a:bodyPr>
            <a:normAutofit/>
          </a:bodyPr>
          <a:lstStyle/>
          <a:p>
            <a:pPr marL="0" indent="0">
              <a:buNone/>
            </a:pPr>
            <a:r>
              <a:rPr lang="en-US" sz="7200" b="1"/>
              <a:t>Barbara Bull</a:t>
            </a:r>
          </a:p>
        </p:txBody>
      </p:sp>
      <p:sp>
        <p:nvSpPr>
          <p:cNvPr id="5" name="TextBox 4">
            <a:extLst>
              <a:ext uri="{FF2B5EF4-FFF2-40B4-BE49-F238E27FC236}">
                <a16:creationId xmlns:a16="http://schemas.microsoft.com/office/drawing/2014/main" id="{903FB856-B05F-2EB6-4E96-B287687586B0}"/>
              </a:ext>
            </a:extLst>
          </p:cNvPr>
          <p:cNvSpPr txBox="1"/>
          <p:nvPr/>
        </p:nvSpPr>
        <p:spPr>
          <a:xfrm>
            <a:off x="327455" y="4088003"/>
            <a:ext cx="7770169" cy="1569660"/>
          </a:xfrm>
          <a:prstGeom prst="rect">
            <a:avLst/>
          </a:prstGeom>
          <a:noFill/>
        </p:spPr>
        <p:txBody>
          <a:bodyPr wrap="square">
            <a:spAutoFit/>
          </a:bodyPr>
          <a:lstStyle/>
          <a:p>
            <a:pPr marL="0" indent="0">
              <a:lnSpc>
                <a:spcPct val="100000"/>
              </a:lnSpc>
              <a:spcBef>
                <a:spcPts val="0"/>
              </a:spcBef>
              <a:spcAft>
                <a:spcPts val="0"/>
              </a:spcAft>
              <a:buNone/>
            </a:pPr>
            <a:r>
              <a:rPr lang="en-US" altLang="en-US" sz="3200" b="1">
                <a:solidFill>
                  <a:schemeClr val="accent2"/>
                </a:solidFill>
                <a:latin typeface="+mj-lt"/>
                <a:ea typeface="+mn-ea"/>
                <a:cs typeface="+mn-cs"/>
              </a:rPr>
              <a:t>Senior Director</a:t>
            </a:r>
          </a:p>
          <a:p>
            <a:pPr marL="0" indent="0">
              <a:lnSpc>
                <a:spcPct val="100000"/>
              </a:lnSpc>
              <a:spcBef>
                <a:spcPts val="0"/>
              </a:spcBef>
              <a:spcAft>
                <a:spcPts val="0"/>
              </a:spcAft>
              <a:buNone/>
            </a:pPr>
            <a:r>
              <a:rPr lang="en-US" altLang="en-US" sz="3200" b="1">
                <a:solidFill>
                  <a:schemeClr val="accent2"/>
                </a:solidFill>
                <a:latin typeface="+mj-lt"/>
                <a:ea typeface="+mn-ea"/>
                <a:cs typeface="+mn-cs"/>
              </a:rPr>
              <a:t>Member and Volunteer Experience</a:t>
            </a:r>
          </a:p>
          <a:p>
            <a:pPr marL="0" indent="0">
              <a:lnSpc>
                <a:spcPct val="100000"/>
              </a:lnSpc>
              <a:spcBef>
                <a:spcPts val="0"/>
              </a:spcBef>
              <a:spcAft>
                <a:spcPts val="0"/>
              </a:spcAft>
              <a:buNone/>
            </a:pPr>
            <a:endParaRPr lang="en-US" altLang="en-US" sz="3200" b="1">
              <a:solidFill>
                <a:schemeClr val="accent2"/>
              </a:solidFill>
              <a:latin typeface="+mj-lt"/>
              <a:ea typeface="+mn-ea"/>
              <a:cs typeface="+mn-cs"/>
            </a:endParaRPr>
          </a:p>
        </p:txBody>
      </p:sp>
      <p:pic>
        <p:nvPicPr>
          <p:cNvPr id="1028" name="Picture 4">
            <a:extLst>
              <a:ext uri="{FF2B5EF4-FFF2-40B4-BE49-F238E27FC236}">
                <a16:creationId xmlns:a16="http://schemas.microsoft.com/office/drawing/2014/main" id="{5D7F970A-FB73-9BD7-A5A5-A55B68E80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 t="9519" r="-98" b="23815"/>
          <a:stretch/>
        </p:blipFill>
        <p:spPr bwMode="auto">
          <a:xfrm>
            <a:off x="7090528" y="729559"/>
            <a:ext cx="4572000" cy="4572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18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DB81-1215-B63F-0E6A-6A71D9C5A80C}"/>
              </a:ext>
            </a:extLst>
          </p:cNvPr>
          <p:cNvSpPr>
            <a:spLocks noGrp="1"/>
          </p:cNvSpPr>
          <p:nvPr>
            <p:ph type="title"/>
          </p:nvPr>
        </p:nvSpPr>
        <p:spPr/>
        <p:txBody>
          <a:bodyPr/>
          <a:lstStyle/>
          <a:p>
            <a:r>
              <a:rPr lang="en-US"/>
              <a:t>HBA MEMBERS BY ROLE LEVEL</a:t>
            </a:r>
          </a:p>
        </p:txBody>
      </p:sp>
      <p:graphicFrame>
        <p:nvGraphicFramePr>
          <p:cNvPr id="4" name="Chart 3">
            <a:extLst>
              <a:ext uri="{FF2B5EF4-FFF2-40B4-BE49-F238E27FC236}">
                <a16:creationId xmlns:a16="http://schemas.microsoft.com/office/drawing/2014/main" id="{6DDEDC74-473E-FD2E-041D-D15FB522AA7C}"/>
              </a:ext>
            </a:extLst>
          </p:cNvPr>
          <p:cNvGraphicFramePr>
            <a:graphicFrameLocks/>
          </p:cNvGraphicFramePr>
          <p:nvPr/>
        </p:nvGraphicFramePr>
        <p:xfrm>
          <a:off x="1799924" y="1357161"/>
          <a:ext cx="8941870" cy="51357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13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09D2-139E-50F0-CECE-5D69FE9243E0}"/>
              </a:ext>
            </a:extLst>
          </p:cNvPr>
          <p:cNvSpPr>
            <a:spLocks noGrp="1"/>
          </p:cNvSpPr>
          <p:nvPr>
            <p:ph type="title"/>
          </p:nvPr>
        </p:nvSpPr>
        <p:spPr/>
        <p:txBody>
          <a:bodyPr/>
          <a:lstStyle/>
          <a:p>
            <a:r>
              <a:rPr lang="en-US"/>
              <a:t>HBA MEMBERS BY LOCATION</a:t>
            </a:r>
          </a:p>
        </p:txBody>
      </p:sp>
      <p:sp>
        <p:nvSpPr>
          <p:cNvPr id="3" name="Text Placeholder 2">
            <a:extLst>
              <a:ext uri="{FF2B5EF4-FFF2-40B4-BE49-F238E27FC236}">
                <a16:creationId xmlns:a16="http://schemas.microsoft.com/office/drawing/2014/main" id="{5C375B98-103D-B069-2EBF-FC9F812527C6}"/>
              </a:ext>
            </a:extLst>
          </p:cNvPr>
          <p:cNvSpPr>
            <a:spLocks noGrp="1"/>
          </p:cNvSpPr>
          <p:nvPr>
            <p:ph type="body" sz="quarter" idx="10"/>
          </p:nvPr>
        </p:nvSpPr>
        <p:spPr>
          <a:xfrm>
            <a:off x="4264089" y="5923080"/>
            <a:ext cx="6287278" cy="695973"/>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lgn="ctr">
              <a:buNone/>
            </a:pPr>
            <a:r>
              <a:rPr lang="en-US" sz="1800" i="1"/>
              <a:t>Distribution of members who have indicated their home HBA region</a:t>
            </a:r>
          </a:p>
        </p:txBody>
      </p:sp>
      <p:graphicFrame>
        <p:nvGraphicFramePr>
          <p:cNvPr id="5" name="Chart 4">
            <a:extLst>
              <a:ext uri="{FF2B5EF4-FFF2-40B4-BE49-F238E27FC236}">
                <a16:creationId xmlns:a16="http://schemas.microsoft.com/office/drawing/2014/main" id="{0DE8D6A0-9532-46A9-AF36-5A1226DA6608}"/>
              </a:ext>
            </a:extLst>
          </p:cNvPr>
          <p:cNvGraphicFramePr>
            <a:graphicFrameLocks/>
          </p:cNvGraphicFramePr>
          <p:nvPr/>
        </p:nvGraphicFramePr>
        <p:xfrm>
          <a:off x="1106905" y="1347537"/>
          <a:ext cx="10246895" cy="44119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8899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DF67-FC12-A1F8-850E-86C74EEF7EA7}"/>
              </a:ext>
            </a:extLst>
          </p:cNvPr>
          <p:cNvSpPr>
            <a:spLocks noGrp="1"/>
          </p:cNvSpPr>
          <p:nvPr>
            <p:ph type="title"/>
          </p:nvPr>
        </p:nvSpPr>
        <p:spPr/>
        <p:txBody>
          <a:bodyPr/>
          <a:lstStyle/>
          <a:p>
            <a:r>
              <a:rPr lang="en-US"/>
              <a:t>HBA MEMBERS BY RACE/ETHNICITY</a:t>
            </a:r>
          </a:p>
        </p:txBody>
      </p:sp>
      <p:graphicFrame>
        <p:nvGraphicFramePr>
          <p:cNvPr id="3" name="Chart 2">
            <a:extLst>
              <a:ext uri="{FF2B5EF4-FFF2-40B4-BE49-F238E27FC236}">
                <a16:creationId xmlns:a16="http://schemas.microsoft.com/office/drawing/2014/main" id="{15002981-293E-4B3A-8E4E-934123C1F1B1}"/>
              </a:ext>
            </a:extLst>
          </p:cNvPr>
          <p:cNvGraphicFramePr>
            <a:graphicFrameLocks/>
          </p:cNvGraphicFramePr>
          <p:nvPr/>
        </p:nvGraphicFramePr>
        <p:xfrm>
          <a:off x="1001027" y="1424539"/>
          <a:ext cx="9885146" cy="4783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4218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1C3D-C18E-EFB3-B75A-9421ECD70BA1}"/>
              </a:ext>
            </a:extLst>
          </p:cNvPr>
          <p:cNvSpPr>
            <a:spLocks noGrp="1"/>
          </p:cNvSpPr>
          <p:nvPr>
            <p:ph type="title"/>
          </p:nvPr>
        </p:nvSpPr>
        <p:spPr/>
        <p:txBody>
          <a:bodyPr/>
          <a:lstStyle/>
          <a:p>
            <a:pPr algn="ctr"/>
            <a:r>
              <a:rPr lang="en-US"/>
              <a:t>HBA Corporate Partners Overview</a:t>
            </a:r>
          </a:p>
        </p:txBody>
      </p:sp>
      <p:sp>
        <p:nvSpPr>
          <p:cNvPr id="3" name="Text Placeholder 2">
            <a:extLst>
              <a:ext uri="{FF2B5EF4-FFF2-40B4-BE49-F238E27FC236}">
                <a16:creationId xmlns:a16="http://schemas.microsoft.com/office/drawing/2014/main" id="{6AE94C85-4100-F352-CCD7-E039F5A81F75}"/>
              </a:ext>
            </a:extLst>
          </p:cNvPr>
          <p:cNvSpPr>
            <a:spLocks noGrp="1"/>
          </p:cNvSpPr>
          <p:nvPr>
            <p:ph type="body" sz="quarter" idx="10"/>
          </p:nvPr>
        </p:nvSpPr>
        <p:spPr>
          <a:xfrm>
            <a:off x="838200" y="2608976"/>
            <a:ext cx="10587038" cy="1755062"/>
          </a:xfrm>
        </p:spPr>
        <p:txBody>
          <a:bodyPr vert="horz" lIns="91440" tIns="45720" rIns="91440" bIns="45720" rtlCol="0" anchor="t">
            <a:normAutofit/>
          </a:bodyPr>
          <a:lstStyle/>
          <a:p>
            <a:pPr algn="ctr"/>
            <a:r>
              <a:rPr lang="en-US"/>
              <a:t>Total Corporate Partners as of 12/31/2024 = 154</a:t>
            </a:r>
          </a:p>
        </p:txBody>
      </p:sp>
    </p:spTree>
    <p:extLst>
      <p:ext uri="{BB962C8B-B14F-4D97-AF65-F5344CB8AC3E}">
        <p14:creationId xmlns:p14="http://schemas.microsoft.com/office/powerpoint/2010/main" val="734791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26417-F010-5B3A-58D4-5B43C55865A9}"/>
              </a:ext>
            </a:extLst>
          </p:cNvPr>
          <p:cNvSpPr>
            <a:spLocks noGrp="1"/>
          </p:cNvSpPr>
          <p:nvPr>
            <p:ph type="title"/>
          </p:nvPr>
        </p:nvSpPr>
        <p:spPr>
          <a:xfrm>
            <a:off x="838200" y="365125"/>
            <a:ext cx="10898080" cy="1325563"/>
          </a:xfrm>
        </p:spPr>
        <p:txBody>
          <a:bodyPr>
            <a:normAutofit/>
          </a:bodyPr>
          <a:lstStyle/>
          <a:p>
            <a:r>
              <a:rPr lang="en-US" sz="3200"/>
              <a:t>HBA CORPORATE PARTNERS BY COMPANY TYPE</a:t>
            </a:r>
          </a:p>
        </p:txBody>
      </p:sp>
      <p:graphicFrame>
        <p:nvGraphicFramePr>
          <p:cNvPr id="2" name="Chart 1">
            <a:extLst>
              <a:ext uri="{FF2B5EF4-FFF2-40B4-BE49-F238E27FC236}">
                <a16:creationId xmlns:a16="http://schemas.microsoft.com/office/drawing/2014/main" id="{DE053447-1CCE-089F-02D9-E24A519CE93E}"/>
              </a:ext>
            </a:extLst>
          </p:cNvPr>
          <p:cNvGraphicFramePr>
            <a:graphicFrameLocks/>
          </p:cNvGraphicFramePr>
          <p:nvPr/>
        </p:nvGraphicFramePr>
        <p:xfrm>
          <a:off x="1109609" y="1335640"/>
          <a:ext cx="9914562" cy="48288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044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BAAD-F505-8792-B142-1E5836F34760}"/>
              </a:ext>
            </a:extLst>
          </p:cNvPr>
          <p:cNvSpPr>
            <a:spLocks noGrp="1"/>
          </p:cNvSpPr>
          <p:nvPr>
            <p:ph type="title"/>
          </p:nvPr>
        </p:nvSpPr>
        <p:spPr>
          <a:xfrm>
            <a:off x="419099" y="365125"/>
            <a:ext cx="11353801" cy="1325563"/>
          </a:xfrm>
        </p:spPr>
        <p:txBody>
          <a:bodyPr>
            <a:normAutofit/>
          </a:bodyPr>
          <a:lstStyle/>
          <a:p>
            <a:r>
              <a:rPr lang="en-US"/>
              <a:t>Length of HBA Corporate Partnership</a:t>
            </a:r>
          </a:p>
        </p:txBody>
      </p:sp>
      <p:graphicFrame>
        <p:nvGraphicFramePr>
          <p:cNvPr id="3" name="Chart 2">
            <a:extLst>
              <a:ext uri="{FF2B5EF4-FFF2-40B4-BE49-F238E27FC236}">
                <a16:creationId xmlns:a16="http://schemas.microsoft.com/office/drawing/2014/main" id="{F9427773-FA13-4CE8-F6E9-310B8F8F5A53}"/>
              </a:ext>
            </a:extLst>
          </p:cNvPr>
          <p:cNvGraphicFramePr>
            <a:graphicFrameLocks/>
          </p:cNvGraphicFramePr>
          <p:nvPr/>
        </p:nvGraphicFramePr>
        <p:xfrm>
          <a:off x="2191809" y="1415522"/>
          <a:ext cx="8456082" cy="47804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9564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09D2-139E-50F0-CECE-5D69FE9243E0}"/>
              </a:ext>
            </a:extLst>
          </p:cNvPr>
          <p:cNvSpPr>
            <a:spLocks noGrp="1"/>
          </p:cNvSpPr>
          <p:nvPr>
            <p:ph type="title"/>
          </p:nvPr>
        </p:nvSpPr>
        <p:spPr/>
        <p:txBody>
          <a:bodyPr/>
          <a:lstStyle/>
          <a:p>
            <a:r>
              <a:rPr lang="en-US"/>
              <a:t>HBA Corporate Partners BY LOCATION</a:t>
            </a:r>
          </a:p>
        </p:txBody>
      </p:sp>
      <p:sp>
        <p:nvSpPr>
          <p:cNvPr id="3" name="Text Placeholder 2">
            <a:extLst>
              <a:ext uri="{FF2B5EF4-FFF2-40B4-BE49-F238E27FC236}">
                <a16:creationId xmlns:a16="http://schemas.microsoft.com/office/drawing/2014/main" id="{5C375B98-103D-B069-2EBF-FC9F812527C6}"/>
              </a:ext>
            </a:extLst>
          </p:cNvPr>
          <p:cNvSpPr>
            <a:spLocks noGrp="1"/>
          </p:cNvSpPr>
          <p:nvPr>
            <p:ph type="body" sz="quarter" idx="10"/>
          </p:nvPr>
        </p:nvSpPr>
        <p:spPr>
          <a:xfrm>
            <a:off x="4264089" y="5759451"/>
            <a:ext cx="6287278" cy="695973"/>
          </a:xfrm>
        </p:spPr>
        <p:style>
          <a:lnRef idx="2">
            <a:schemeClr val="accent1"/>
          </a:lnRef>
          <a:fillRef idx="1">
            <a:schemeClr val="lt1"/>
          </a:fillRef>
          <a:effectRef idx="0">
            <a:schemeClr val="accent1"/>
          </a:effectRef>
          <a:fontRef idx="minor">
            <a:schemeClr val="dk1"/>
          </a:fontRef>
        </p:style>
        <p:txBody>
          <a:bodyPr anchor="ctr">
            <a:normAutofit fontScale="70000" lnSpcReduction="20000"/>
          </a:bodyPr>
          <a:lstStyle/>
          <a:p>
            <a:pPr marL="0" indent="0" algn="ctr">
              <a:buNone/>
            </a:pPr>
            <a:r>
              <a:rPr lang="en-US"/>
              <a:t>Distribution of corporate partners based on corporate HQ or region that manages the partnership</a:t>
            </a:r>
          </a:p>
        </p:txBody>
      </p:sp>
      <p:graphicFrame>
        <p:nvGraphicFramePr>
          <p:cNvPr id="5" name="Chart 4">
            <a:extLst>
              <a:ext uri="{FF2B5EF4-FFF2-40B4-BE49-F238E27FC236}">
                <a16:creationId xmlns:a16="http://schemas.microsoft.com/office/drawing/2014/main" id="{9C1ECC6D-B7B1-D285-EA40-1E67617D1968}"/>
              </a:ext>
            </a:extLst>
          </p:cNvPr>
          <p:cNvGraphicFramePr>
            <a:graphicFrameLocks/>
          </p:cNvGraphicFramePr>
          <p:nvPr/>
        </p:nvGraphicFramePr>
        <p:xfrm>
          <a:off x="1212351" y="1407560"/>
          <a:ext cx="9411128" cy="42329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0876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09D2-139E-50F0-CECE-5D69FE9243E0}"/>
              </a:ext>
            </a:extLst>
          </p:cNvPr>
          <p:cNvSpPr>
            <a:spLocks noGrp="1"/>
          </p:cNvSpPr>
          <p:nvPr>
            <p:ph type="title"/>
          </p:nvPr>
        </p:nvSpPr>
        <p:spPr/>
        <p:txBody>
          <a:bodyPr/>
          <a:lstStyle/>
          <a:p>
            <a:r>
              <a:rPr lang="en-US"/>
              <a:t>HBA CPs By # of Employees</a:t>
            </a:r>
          </a:p>
        </p:txBody>
      </p:sp>
      <p:graphicFrame>
        <p:nvGraphicFramePr>
          <p:cNvPr id="3" name="Chart 2">
            <a:extLst>
              <a:ext uri="{FF2B5EF4-FFF2-40B4-BE49-F238E27FC236}">
                <a16:creationId xmlns:a16="http://schemas.microsoft.com/office/drawing/2014/main" id="{C86D2211-AE09-9A33-38AD-2091FB6C53B3}"/>
              </a:ext>
            </a:extLst>
          </p:cNvPr>
          <p:cNvGraphicFramePr>
            <a:graphicFrameLocks/>
          </p:cNvGraphicFramePr>
          <p:nvPr/>
        </p:nvGraphicFramePr>
        <p:xfrm>
          <a:off x="1888732" y="1474930"/>
          <a:ext cx="8414535" cy="45354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803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0751-5FC6-C84E-B3B2-8A5ED097395A}"/>
              </a:ext>
            </a:extLst>
          </p:cNvPr>
          <p:cNvSpPr>
            <a:spLocks noGrp="1"/>
          </p:cNvSpPr>
          <p:nvPr>
            <p:ph type="title"/>
          </p:nvPr>
        </p:nvSpPr>
        <p:spPr>
          <a:xfrm>
            <a:off x="2495720" y="379694"/>
            <a:ext cx="9344175" cy="590218"/>
          </a:xfrm>
        </p:spPr>
        <p:txBody>
          <a:bodyPr>
            <a:normAutofit fontScale="90000"/>
          </a:bodyPr>
          <a:lstStyle/>
          <a:p>
            <a:r>
              <a:rPr lang="en-US">
                <a:latin typeface="+mn-lt"/>
              </a:rPr>
              <a:t>Watch As We Grow!</a:t>
            </a:r>
          </a:p>
        </p:txBody>
      </p:sp>
      <p:graphicFrame>
        <p:nvGraphicFramePr>
          <p:cNvPr id="3" name="Table 2">
            <a:extLst>
              <a:ext uri="{FF2B5EF4-FFF2-40B4-BE49-F238E27FC236}">
                <a16:creationId xmlns:a16="http://schemas.microsoft.com/office/drawing/2014/main" id="{65ED2B3C-41DA-8F30-596C-31A27263BF11}"/>
              </a:ext>
            </a:extLst>
          </p:cNvPr>
          <p:cNvGraphicFramePr>
            <a:graphicFrameLocks noGrp="1"/>
          </p:cNvGraphicFramePr>
          <p:nvPr>
            <p:extLst>
              <p:ext uri="{D42A27DB-BD31-4B8C-83A1-F6EECF244321}">
                <p14:modId xmlns:p14="http://schemas.microsoft.com/office/powerpoint/2010/main" val="2324107767"/>
              </p:ext>
            </p:extLst>
          </p:nvPr>
        </p:nvGraphicFramePr>
        <p:xfrm>
          <a:off x="3317653" y="1336319"/>
          <a:ext cx="3504388" cy="4351338"/>
        </p:xfrm>
        <a:graphic>
          <a:graphicData uri="http://schemas.openxmlformats.org/drawingml/2006/table">
            <a:tbl>
              <a:tblPr>
                <a:tableStyleId>{5C22544A-7EE6-4342-B048-85BDC9FD1C3A}</a:tableStyleId>
              </a:tblPr>
              <a:tblGrid>
                <a:gridCol w="3504388">
                  <a:extLst>
                    <a:ext uri="{9D8B030D-6E8A-4147-A177-3AD203B41FA5}">
                      <a16:colId xmlns:a16="http://schemas.microsoft.com/office/drawing/2014/main" val="3548051228"/>
                    </a:ext>
                  </a:extLst>
                </a:gridCol>
              </a:tblGrid>
              <a:tr h="289687">
                <a:tc>
                  <a:txBody>
                    <a:bodyPr/>
                    <a:lstStyle/>
                    <a:p>
                      <a:pPr algn="l" fontAlgn="b"/>
                      <a:r>
                        <a:rPr lang="en-US" sz="1500" b="1" u="none" strike="noStrike">
                          <a:effectLst/>
                        </a:rPr>
                        <a:t>Recently Established</a:t>
                      </a:r>
                      <a:endParaRPr lang="en-US" sz="1500" b="1" i="0" u="none" strike="noStrike">
                        <a:solidFill>
                          <a:srgbClr val="FFFFFF"/>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023490284"/>
                  </a:ext>
                </a:extLst>
              </a:tr>
              <a:tr h="253476">
                <a:tc>
                  <a:txBody>
                    <a:bodyPr/>
                    <a:lstStyle/>
                    <a:p>
                      <a:pPr algn="l" fontAlgn="b"/>
                      <a:r>
                        <a:rPr lang="en-US" sz="1500" u="none" strike="noStrike">
                          <a:effectLst/>
                        </a:rPr>
                        <a:t>Bangalore, India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1532074908"/>
                  </a:ext>
                </a:extLst>
              </a:tr>
              <a:tr h="253476">
                <a:tc>
                  <a:txBody>
                    <a:bodyPr/>
                    <a:lstStyle/>
                    <a:p>
                      <a:pPr algn="l" fontAlgn="b"/>
                      <a:r>
                        <a:rPr lang="en-US" sz="1500" u="none" strike="noStrike">
                          <a:effectLst/>
                        </a:rPr>
                        <a:t>Barcelona, Spain</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1738432094"/>
                  </a:ext>
                </a:extLst>
              </a:tr>
              <a:tr h="253476">
                <a:tc>
                  <a:txBody>
                    <a:bodyPr/>
                    <a:lstStyle/>
                    <a:p>
                      <a:pPr algn="l" fontAlgn="b"/>
                      <a:r>
                        <a:rPr lang="en-US" sz="1500" u="none" strike="noStrike">
                          <a:effectLst/>
                        </a:rPr>
                        <a:t>Buenos Aires, Argentina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332354966"/>
                  </a:ext>
                </a:extLst>
              </a:tr>
              <a:tr h="253476">
                <a:tc>
                  <a:txBody>
                    <a:bodyPr/>
                    <a:lstStyle/>
                    <a:p>
                      <a:pPr algn="l" fontAlgn="b"/>
                      <a:r>
                        <a:rPr lang="en-US" sz="1500" u="none" strike="noStrike">
                          <a:effectLst/>
                        </a:rPr>
                        <a:t>Copenhagen, Denmark</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122790897"/>
                  </a:ext>
                </a:extLst>
              </a:tr>
              <a:tr h="253476">
                <a:tc>
                  <a:txBody>
                    <a:bodyPr/>
                    <a:lstStyle/>
                    <a:p>
                      <a:pPr algn="l" fontAlgn="b"/>
                      <a:r>
                        <a:rPr lang="en-US" sz="1500" u="none" strike="noStrike">
                          <a:effectLst/>
                        </a:rPr>
                        <a:t>Detroit, Michigan</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4228591501"/>
                  </a:ext>
                </a:extLst>
              </a:tr>
              <a:tr h="253476">
                <a:tc>
                  <a:txBody>
                    <a:bodyPr/>
                    <a:lstStyle/>
                    <a:p>
                      <a:pPr algn="l" fontAlgn="b"/>
                      <a:r>
                        <a:rPr lang="en-US" sz="1500" u="none" strike="noStrike">
                          <a:effectLst/>
                        </a:rPr>
                        <a:t>Ljubljana, Slovenia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097262117"/>
                  </a:ext>
                </a:extLst>
              </a:tr>
              <a:tr h="253476">
                <a:tc>
                  <a:txBody>
                    <a:bodyPr/>
                    <a:lstStyle/>
                    <a:p>
                      <a:pPr algn="l" fontAlgn="b"/>
                      <a:r>
                        <a:rPr lang="en-US" sz="1500" u="none" strike="noStrike">
                          <a:effectLst/>
                        </a:rPr>
                        <a:t>Madrid, Spain</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1087984078"/>
                  </a:ext>
                </a:extLst>
              </a:tr>
              <a:tr h="253476">
                <a:tc>
                  <a:txBody>
                    <a:bodyPr/>
                    <a:lstStyle/>
                    <a:p>
                      <a:pPr algn="l" fontAlgn="b"/>
                      <a:r>
                        <a:rPr lang="en-US" sz="1500" u="none" strike="noStrike">
                          <a:effectLst/>
                        </a:rPr>
                        <a:t>Melbourne, Australia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1913289536"/>
                  </a:ext>
                </a:extLst>
              </a:tr>
              <a:tr h="253476">
                <a:tc>
                  <a:txBody>
                    <a:bodyPr/>
                    <a:lstStyle/>
                    <a:p>
                      <a:pPr algn="l" fontAlgn="b"/>
                      <a:r>
                        <a:rPr lang="en-US" sz="1500" u="none" strike="noStrike">
                          <a:effectLst/>
                        </a:rPr>
                        <a:t>Montreal, Canada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397359131"/>
                  </a:ext>
                </a:extLst>
              </a:tr>
              <a:tr h="253476">
                <a:tc>
                  <a:txBody>
                    <a:bodyPr/>
                    <a:lstStyle/>
                    <a:p>
                      <a:pPr algn="l" fontAlgn="b"/>
                      <a:r>
                        <a:rPr lang="en-US" sz="1500" u="none" strike="noStrike">
                          <a:effectLst/>
                        </a:rPr>
                        <a:t>Mumbai, India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335497267"/>
                  </a:ext>
                </a:extLst>
              </a:tr>
              <a:tr h="253476">
                <a:tc>
                  <a:txBody>
                    <a:bodyPr/>
                    <a:lstStyle/>
                    <a:p>
                      <a:pPr algn="l" fontAlgn="b"/>
                      <a:r>
                        <a:rPr lang="en-US" sz="1500" u="none" strike="noStrike">
                          <a:effectLst/>
                        </a:rPr>
                        <a:t>Pittsburgh, Pennsylvania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84519234"/>
                  </a:ext>
                </a:extLst>
              </a:tr>
              <a:tr h="253476">
                <a:tc>
                  <a:txBody>
                    <a:bodyPr/>
                    <a:lstStyle/>
                    <a:p>
                      <a:pPr algn="l" fontAlgn="b"/>
                      <a:r>
                        <a:rPr lang="en-US" sz="1500" u="none" strike="noStrike">
                          <a:effectLst/>
                        </a:rPr>
                        <a:t>Sidney, Australia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2506566883"/>
                  </a:ext>
                </a:extLst>
              </a:tr>
              <a:tr h="253476">
                <a:tc>
                  <a:txBody>
                    <a:bodyPr/>
                    <a:lstStyle/>
                    <a:p>
                      <a:pPr algn="l" fontAlgn="b"/>
                      <a:r>
                        <a:rPr lang="en-US" sz="1500" u="none" strike="noStrike">
                          <a:effectLst/>
                        </a:rPr>
                        <a:t>Singapore</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797106195"/>
                  </a:ext>
                </a:extLst>
              </a:tr>
              <a:tr h="253476">
                <a:tc>
                  <a:txBody>
                    <a:bodyPr/>
                    <a:lstStyle/>
                    <a:p>
                      <a:pPr algn="l" fontAlgn="b"/>
                      <a:r>
                        <a:rPr lang="en-US" sz="1500" u="none" strike="noStrike">
                          <a:effectLst/>
                        </a:rPr>
                        <a:t>Tokyo, Japan</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3361683948"/>
                  </a:ext>
                </a:extLst>
              </a:tr>
              <a:tr h="253476">
                <a:tc>
                  <a:txBody>
                    <a:bodyPr/>
                    <a:lstStyle/>
                    <a:p>
                      <a:pPr algn="l" fontAlgn="b"/>
                      <a:r>
                        <a:rPr lang="en-US" sz="1500" u="none" strike="noStrike">
                          <a:effectLst/>
                        </a:rPr>
                        <a:t>United Arab Emirites (UAE) Dubai</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2687061197"/>
                  </a:ext>
                </a:extLst>
              </a:tr>
              <a:tr h="259511">
                <a:tc>
                  <a:txBody>
                    <a:bodyPr/>
                    <a:lstStyle/>
                    <a:p>
                      <a:pPr algn="l" fontAlgn="b"/>
                      <a:r>
                        <a:rPr lang="en-US" sz="1500" u="none" strike="noStrike">
                          <a:effectLst/>
                        </a:rPr>
                        <a:t>Vienna, Austria</a:t>
                      </a:r>
                      <a:endParaRPr lang="en-US" sz="1500" b="0" i="0" u="none" strike="noStrike">
                        <a:solidFill>
                          <a:srgbClr val="000000"/>
                        </a:solidFill>
                        <a:effectLst/>
                        <a:latin typeface="Aptos Narrow" panose="020B0004020202020204" pitchFamily="34" charset="0"/>
                      </a:endParaRPr>
                    </a:p>
                  </a:txBody>
                  <a:tcPr marL="6035" marR="6035" marT="6035" marB="0" anchor="ctr"/>
                </a:tc>
                <a:extLst>
                  <a:ext uri="{0D108BD9-81ED-4DB2-BD59-A6C34878D82A}">
                    <a16:rowId xmlns:a16="http://schemas.microsoft.com/office/drawing/2014/main" val="736489752"/>
                  </a:ext>
                </a:extLst>
              </a:tr>
            </a:tbl>
          </a:graphicData>
        </a:graphic>
      </p:graphicFrame>
      <p:graphicFrame>
        <p:nvGraphicFramePr>
          <p:cNvPr id="5" name="Table 4">
            <a:extLst>
              <a:ext uri="{FF2B5EF4-FFF2-40B4-BE49-F238E27FC236}">
                <a16:creationId xmlns:a16="http://schemas.microsoft.com/office/drawing/2014/main" id="{D6D28B31-A675-1A0E-6AF8-CCE1E4EA0794}"/>
              </a:ext>
            </a:extLst>
          </p:cNvPr>
          <p:cNvGraphicFramePr>
            <a:graphicFrameLocks noGrp="1"/>
          </p:cNvGraphicFramePr>
          <p:nvPr>
            <p:extLst>
              <p:ext uri="{D42A27DB-BD31-4B8C-83A1-F6EECF244321}">
                <p14:modId xmlns:p14="http://schemas.microsoft.com/office/powerpoint/2010/main" val="3379545691"/>
              </p:ext>
            </p:extLst>
          </p:nvPr>
        </p:nvGraphicFramePr>
        <p:xfrm>
          <a:off x="7357153" y="1336319"/>
          <a:ext cx="2711522" cy="5010021"/>
        </p:xfrm>
        <a:graphic>
          <a:graphicData uri="http://schemas.openxmlformats.org/drawingml/2006/table">
            <a:tbl>
              <a:tblPr>
                <a:tableStyleId>{F5AB1C69-6EDB-4FF4-983F-18BD219EF322}</a:tableStyleId>
              </a:tblPr>
              <a:tblGrid>
                <a:gridCol w="2711522">
                  <a:extLst>
                    <a:ext uri="{9D8B030D-6E8A-4147-A177-3AD203B41FA5}">
                      <a16:colId xmlns:a16="http://schemas.microsoft.com/office/drawing/2014/main" val="452061208"/>
                    </a:ext>
                  </a:extLst>
                </a:gridCol>
              </a:tblGrid>
              <a:tr h="214440">
                <a:tc>
                  <a:txBody>
                    <a:bodyPr/>
                    <a:lstStyle/>
                    <a:p>
                      <a:pPr algn="l" fontAlgn="b"/>
                      <a:r>
                        <a:rPr lang="en-US" sz="1400" b="1" u="none" strike="noStrike">
                          <a:effectLst/>
                        </a:rPr>
                        <a:t>Interest in an HBA Location</a:t>
                      </a:r>
                      <a:endParaRPr lang="en-US" sz="1400" b="1" i="0" u="none" strike="noStrike">
                        <a:solidFill>
                          <a:srgbClr val="FFFFFF"/>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2710085896"/>
                  </a:ext>
                </a:extLst>
              </a:tr>
              <a:tr h="187635">
                <a:tc>
                  <a:txBody>
                    <a:bodyPr/>
                    <a:lstStyle/>
                    <a:p>
                      <a:pPr algn="l" fontAlgn="b"/>
                      <a:r>
                        <a:rPr lang="en-US" sz="1400" u="none" strike="noStrike">
                          <a:effectLst/>
                        </a:rPr>
                        <a:t>Athens, Greece</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2517241054"/>
                  </a:ext>
                </a:extLst>
              </a:tr>
              <a:tr h="187635">
                <a:tc>
                  <a:txBody>
                    <a:bodyPr/>
                    <a:lstStyle/>
                    <a:p>
                      <a:pPr algn="l" fontAlgn="b"/>
                      <a:r>
                        <a:rPr lang="en-US" sz="1400" u="none" strike="noStrike">
                          <a:effectLst/>
                        </a:rPr>
                        <a:t>Bangkok, Thailand</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999183739"/>
                  </a:ext>
                </a:extLst>
              </a:tr>
              <a:tr h="187635">
                <a:tc>
                  <a:txBody>
                    <a:bodyPr/>
                    <a:lstStyle/>
                    <a:p>
                      <a:pPr algn="l" fontAlgn="b"/>
                      <a:r>
                        <a:rPr lang="en-US" sz="1400" u="none" strike="noStrike">
                          <a:effectLst/>
                        </a:rPr>
                        <a:t>Bogota, Columbia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6497451"/>
                  </a:ext>
                </a:extLst>
              </a:tr>
              <a:tr h="187635">
                <a:tc>
                  <a:txBody>
                    <a:bodyPr/>
                    <a:lstStyle/>
                    <a:p>
                      <a:pPr algn="l" fontAlgn="b"/>
                      <a:r>
                        <a:rPr lang="en-US" sz="1400" u="none" strike="noStrike">
                          <a:effectLst/>
                        </a:rPr>
                        <a:t>Cairo, Egypt</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368785118"/>
                  </a:ext>
                </a:extLst>
              </a:tr>
              <a:tr h="187635">
                <a:tc>
                  <a:txBody>
                    <a:bodyPr/>
                    <a:lstStyle/>
                    <a:p>
                      <a:pPr algn="l" fontAlgn="b"/>
                      <a:r>
                        <a:rPr lang="en-US" sz="1400" u="none" strike="noStrike">
                          <a:effectLst/>
                        </a:rPr>
                        <a:t>Cambridge, United Kingdom</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2416996769"/>
                  </a:ext>
                </a:extLst>
              </a:tr>
              <a:tr h="187635">
                <a:tc>
                  <a:txBody>
                    <a:bodyPr/>
                    <a:lstStyle/>
                    <a:p>
                      <a:pPr algn="l" fontAlgn="b"/>
                      <a:r>
                        <a:rPr lang="en-US" sz="1400" u="none" strike="noStrike">
                          <a:effectLst/>
                        </a:rPr>
                        <a:t>Casablanca, Morocco</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509837712"/>
                  </a:ext>
                </a:extLst>
              </a:tr>
              <a:tr h="187635">
                <a:tc>
                  <a:txBody>
                    <a:bodyPr/>
                    <a:lstStyle/>
                    <a:p>
                      <a:pPr algn="l" fontAlgn="b"/>
                      <a:r>
                        <a:rPr lang="en-US" sz="1400" u="none" strike="noStrike">
                          <a:effectLst/>
                        </a:rPr>
                        <a:t>Delhi, India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014361673"/>
                  </a:ext>
                </a:extLst>
              </a:tr>
              <a:tr h="187635">
                <a:tc>
                  <a:txBody>
                    <a:bodyPr/>
                    <a:lstStyle/>
                    <a:p>
                      <a:pPr algn="l" fontAlgn="b"/>
                      <a:r>
                        <a:rPr lang="en-US" sz="1400" u="none" strike="noStrike">
                          <a:effectLst/>
                        </a:rPr>
                        <a:t>Hyderabad, India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1964629215"/>
                  </a:ext>
                </a:extLst>
              </a:tr>
              <a:tr h="187635">
                <a:tc>
                  <a:txBody>
                    <a:bodyPr/>
                    <a:lstStyle/>
                    <a:p>
                      <a:pPr algn="l" fontAlgn="b"/>
                      <a:r>
                        <a:rPr lang="en-US" sz="1400" u="none" strike="noStrike">
                          <a:effectLst/>
                        </a:rPr>
                        <a:t>Jakarta, Indonesia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2720595999"/>
                  </a:ext>
                </a:extLst>
              </a:tr>
              <a:tr h="187635">
                <a:tc>
                  <a:txBody>
                    <a:bodyPr/>
                    <a:lstStyle/>
                    <a:p>
                      <a:pPr algn="l" fontAlgn="b"/>
                      <a:r>
                        <a:rPr lang="en-US" sz="1400" u="none" strike="noStrike">
                          <a:effectLst/>
                        </a:rPr>
                        <a:t>Kuala Lumpur, Malaysia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2639029423"/>
                  </a:ext>
                </a:extLst>
              </a:tr>
              <a:tr h="187635">
                <a:tc>
                  <a:txBody>
                    <a:bodyPr/>
                    <a:lstStyle/>
                    <a:p>
                      <a:pPr algn="l" fontAlgn="b"/>
                      <a:r>
                        <a:rPr lang="en-US" sz="1400" u="none" strike="noStrike">
                          <a:effectLst/>
                        </a:rPr>
                        <a:t>Lagos, Nigeria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2869161"/>
                  </a:ext>
                </a:extLst>
              </a:tr>
              <a:tr h="187635">
                <a:tc>
                  <a:txBody>
                    <a:bodyPr/>
                    <a:lstStyle/>
                    <a:p>
                      <a:pPr algn="l" fontAlgn="b"/>
                      <a:r>
                        <a:rPr lang="en-US" sz="1400" u="none" strike="noStrike">
                          <a:effectLst/>
                        </a:rPr>
                        <a:t>Lisbon, Portugal</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1870978852"/>
                  </a:ext>
                </a:extLst>
              </a:tr>
              <a:tr h="187635">
                <a:tc>
                  <a:txBody>
                    <a:bodyPr/>
                    <a:lstStyle/>
                    <a:p>
                      <a:pPr algn="l" fontAlgn="b"/>
                      <a:r>
                        <a:rPr lang="en-US" sz="1400" u="none" strike="noStrike">
                          <a:effectLst/>
                        </a:rPr>
                        <a:t>Nairobi, Kenya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1882503277"/>
                  </a:ext>
                </a:extLst>
              </a:tr>
              <a:tr h="187635">
                <a:tc>
                  <a:txBody>
                    <a:bodyPr/>
                    <a:lstStyle/>
                    <a:p>
                      <a:pPr algn="l" fontAlgn="b"/>
                      <a:r>
                        <a:rPr lang="en-US" sz="1400" u="none" strike="noStrike">
                          <a:effectLst/>
                        </a:rPr>
                        <a:t>Orlando, Florida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2526316560"/>
                  </a:ext>
                </a:extLst>
              </a:tr>
              <a:tr h="187635">
                <a:tc>
                  <a:txBody>
                    <a:bodyPr/>
                    <a:lstStyle/>
                    <a:p>
                      <a:pPr algn="l" fontAlgn="b"/>
                      <a:r>
                        <a:rPr lang="en-US" sz="1400" u="none" strike="noStrike">
                          <a:effectLst/>
                        </a:rPr>
                        <a:t>Portland, Oregon</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537233368"/>
                  </a:ext>
                </a:extLst>
              </a:tr>
              <a:tr h="192102">
                <a:tc>
                  <a:txBody>
                    <a:bodyPr/>
                    <a:lstStyle/>
                    <a:p>
                      <a:pPr algn="l" fontAlgn="b"/>
                      <a:r>
                        <a:rPr lang="en-US" sz="1400" u="none" strike="noStrike">
                          <a:effectLst/>
                        </a:rPr>
                        <a:t>Rome, Italy</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178216804"/>
                  </a:ext>
                </a:extLst>
              </a:tr>
              <a:tr h="187635">
                <a:tc>
                  <a:txBody>
                    <a:bodyPr/>
                    <a:lstStyle/>
                    <a:p>
                      <a:pPr algn="l" fontAlgn="b"/>
                      <a:r>
                        <a:rPr lang="en-US" sz="1400" u="none" strike="noStrike">
                          <a:effectLst/>
                        </a:rPr>
                        <a:t>San Juan, Puerto Rico</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182064433"/>
                  </a:ext>
                </a:extLst>
              </a:tr>
              <a:tr h="187635">
                <a:tc>
                  <a:txBody>
                    <a:bodyPr/>
                    <a:lstStyle/>
                    <a:p>
                      <a:pPr algn="l" fontAlgn="b"/>
                      <a:r>
                        <a:rPr lang="en-US" sz="1400" u="none" strike="noStrike">
                          <a:effectLst/>
                        </a:rPr>
                        <a:t>Santiago, Chili</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1213145157"/>
                  </a:ext>
                </a:extLst>
              </a:tr>
              <a:tr h="187635">
                <a:tc>
                  <a:txBody>
                    <a:bodyPr/>
                    <a:lstStyle/>
                    <a:p>
                      <a:pPr algn="l" fontAlgn="b"/>
                      <a:r>
                        <a:rPr lang="en-US" sz="1400" u="none" strike="noStrike">
                          <a:effectLst/>
                        </a:rPr>
                        <a:t>Seoul, South Korea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005930936"/>
                  </a:ext>
                </a:extLst>
              </a:tr>
              <a:tr h="187635">
                <a:tc>
                  <a:txBody>
                    <a:bodyPr/>
                    <a:lstStyle/>
                    <a:p>
                      <a:pPr algn="l" fontAlgn="b"/>
                      <a:r>
                        <a:rPr lang="en-US" sz="1400" u="none" strike="noStrike">
                          <a:effectLst/>
                        </a:rPr>
                        <a:t>Sao Paulo, Brazil</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704780597"/>
                  </a:ext>
                </a:extLst>
              </a:tr>
              <a:tr h="187635">
                <a:tc>
                  <a:txBody>
                    <a:bodyPr/>
                    <a:lstStyle/>
                    <a:p>
                      <a:pPr algn="l" fontAlgn="b"/>
                      <a:r>
                        <a:rPr lang="en-US" sz="1400" u="none" strike="noStrike">
                          <a:effectLst/>
                        </a:rPr>
                        <a:t>Vancouver, Canada</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1092926831"/>
                  </a:ext>
                </a:extLst>
              </a:tr>
              <a:tr h="192102">
                <a:tc>
                  <a:txBody>
                    <a:bodyPr/>
                    <a:lstStyle/>
                    <a:p>
                      <a:pPr algn="l" fontAlgn="b"/>
                      <a:r>
                        <a:rPr lang="en-US" sz="1400" u="none" strike="noStrike">
                          <a:effectLst/>
                        </a:rPr>
                        <a:t>Warsaw, Poland</a:t>
                      </a:r>
                      <a:endParaRPr lang="en-US" sz="1400" b="0" i="0" u="none" strike="noStrike">
                        <a:solidFill>
                          <a:srgbClr val="000000"/>
                        </a:solidFill>
                        <a:effectLst/>
                        <a:latin typeface="Aptos Narrow" panose="020B0004020202020204" pitchFamily="34" charset="0"/>
                      </a:endParaRPr>
                    </a:p>
                  </a:txBody>
                  <a:tcPr marL="4467" marR="4467" marT="4467" marB="0" anchor="ctr"/>
                </a:tc>
                <a:extLst>
                  <a:ext uri="{0D108BD9-81ED-4DB2-BD59-A6C34878D82A}">
                    <a16:rowId xmlns:a16="http://schemas.microsoft.com/office/drawing/2014/main" val="3251124829"/>
                  </a:ext>
                </a:extLst>
              </a:tr>
            </a:tbl>
          </a:graphicData>
        </a:graphic>
      </p:graphicFrame>
    </p:spTree>
    <p:extLst>
      <p:ext uri="{BB962C8B-B14F-4D97-AF65-F5344CB8AC3E}">
        <p14:creationId xmlns:p14="http://schemas.microsoft.com/office/powerpoint/2010/main" val="871842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a:extLst>
              <a:ext uri="{FF2B5EF4-FFF2-40B4-BE49-F238E27FC236}">
                <a16:creationId xmlns:a16="http://schemas.microsoft.com/office/drawing/2014/main" id="{AA5B6E31-2C2A-11FF-7A7F-BD14A0F555A7}"/>
              </a:ext>
            </a:extLst>
          </p:cNvPr>
          <p:cNvSpPr txBox="1">
            <a:spLocks/>
          </p:cNvSpPr>
          <p:nvPr/>
        </p:nvSpPr>
        <p:spPr>
          <a:xfrm>
            <a:off x="3940262" y="5483799"/>
            <a:ext cx="10515600" cy="893404"/>
          </a:xfrm>
          <a:prstGeom prst="rect">
            <a:avLst/>
          </a:prstGeom>
          <a:effectLst>
            <a:outerShdw blurRad="50800" dist="38100" dir="5400000" algn="t"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srgbClr val="7757A1"/>
              </a:solidFill>
              <a:effectLst/>
              <a:uLnTx/>
              <a:uFillTx/>
              <a:latin typeface="Tahoma"/>
              <a:ea typeface="+mj-ea"/>
              <a:cs typeface="+mj-cs"/>
            </a:endParaRPr>
          </a:p>
        </p:txBody>
      </p:sp>
      <p:sp>
        <p:nvSpPr>
          <p:cNvPr id="30" name="Title 5">
            <a:extLst>
              <a:ext uri="{FF2B5EF4-FFF2-40B4-BE49-F238E27FC236}">
                <a16:creationId xmlns:a16="http://schemas.microsoft.com/office/drawing/2014/main" id="{0AED46CA-8A5F-6B24-4A92-59A81DE57690}"/>
              </a:ext>
            </a:extLst>
          </p:cNvPr>
          <p:cNvSpPr txBox="1">
            <a:spLocks/>
          </p:cNvSpPr>
          <p:nvPr/>
        </p:nvSpPr>
        <p:spPr>
          <a:xfrm>
            <a:off x="557504" y="480797"/>
            <a:ext cx="10834396" cy="80645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lumMod val="75000"/>
                  </a:prstClr>
                </a:solidFill>
                <a:effectLst/>
                <a:uLnTx/>
                <a:uFillTx/>
                <a:latin typeface="Tahoma" panose="020B0604030504040204" pitchFamily="34" charset="0"/>
                <a:ea typeface="Tahoma" panose="020B0604030504040204" pitchFamily="34" charset="0"/>
                <a:cs typeface="Tahoma" panose="020B0604030504040204" pitchFamily="34" charset="0"/>
              </a:rPr>
              <a:t>Our Reach</a:t>
            </a:r>
          </a:p>
        </p:txBody>
      </p:sp>
      <p:pic>
        <p:nvPicPr>
          <p:cNvPr id="3" name="Picture 2" descr="A purple planet with continents">
            <a:extLst>
              <a:ext uri="{FF2B5EF4-FFF2-40B4-BE49-F238E27FC236}">
                <a16:creationId xmlns:a16="http://schemas.microsoft.com/office/drawing/2014/main" id="{72E00A41-9083-2D92-60BD-CE624F5E8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20E6D2-DC5C-5562-4706-DECCEA6C5CED}"/>
              </a:ext>
            </a:extLst>
          </p:cNvPr>
          <p:cNvSpPr txBox="1"/>
          <p:nvPr/>
        </p:nvSpPr>
        <p:spPr>
          <a:xfrm>
            <a:off x="678802" y="563605"/>
            <a:ext cx="832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Our Reach </a:t>
            </a:r>
          </a:p>
        </p:txBody>
      </p:sp>
      <p:sp>
        <p:nvSpPr>
          <p:cNvPr id="28" name="TextBox 27">
            <a:extLst>
              <a:ext uri="{FF2B5EF4-FFF2-40B4-BE49-F238E27FC236}">
                <a16:creationId xmlns:a16="http://schemas.microsoft.com/office/drawing/2014/main" id="{5A50F981-5D36-D474-19C5-184A33D5CA81}"/>
              </a:ext>
            </a:extLst>
          </p:cNvPr>
          <p:cNvSpPr txBox="1"/>
          <p:nvPr/>
        </p:nvSpPr>
        <p:spPr>
          <a:xfrm>
            <a:off x="678802" y="2027407"/>
            <a:ext cx="1083439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HBA has expanded its reach to </a:t>
            </a:r>
            <a:r>
              <a:rPr lang="en-US" sz="3200">
                <a:solidFill>
                  <a:prstClr val="white"/>
                </a:solidFill>
                <a:latin typeface="Tahoma" panose="020B0604030504040204" pitchFamily="34" charset="0"/>
                <a:ea typeface="Tahoma" panose="020B0604030504040204" pitchFamily="34" charset="0"/>
                <a:cs typeface="Tahoma" panose="020B0604030504040204" pitchFamily="34" charset="0"/>
              </a:rPr>
              <a:t>nearly</a:t>
            </a:r>
            <a:r>
              <a:rPr kumimoji="0" lang="en-US" sz="3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70</a:t>
            </a:r>
            <a:r>
              <a:rPr kumimoji="0" lang="en-US"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locations</a:t>
            </a:r>
            <a:r>
              <a:rPr kumimoji="0" lang="en-US" sz="3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 more information on all locations</a:t>
            </a:r>
            <a:endParaRPr kumimoji="0" lang="en-US" sz="3200" b="0" i="0" u="none" strike="noStrike" kern="1200" cap="none" spc="0" normalizeH="0" baseline="0" noProof="0">
              <a:ln>
                <a:noFill/>
              </a:ln>
              <a:solidFill>
                <a:srgbClr val="E8E8E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C63781A7-E42B-4CE2-82B4-ECC4A4831455}"/>
              </a:ext>
            </a:extLst>
          </p:cNvPr>
          <p:cNvSpPr txBox="1"/>
          <p:nvPr/>
        </p:nvSpPr>
        <p:spPr>
          <a:xfrm>
            <a:off x="678802" y="6105525"/>
            <a:ext cx="26258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Aptos" panose="02110004020202020204"/>
                <a:ea typeface="+mn-ea"/>
                <a:cs typeface="+mn-cs"/>
              </a:rPr>
              <a:t>*as of </a:t>
            </a:r>
            <a:r>
              <a:rPr lang="en-US" sz="1400" i="1">
                <a:solidFill>
                  <a:prstClr val="white"/>
                </a:solidFill>
                <a:latin typeface="Aptos" panose="02110004020202020204"/>
              </a:rPr>
              <a:t>Jan 2025</a:t>
            </a:r>
            <a:endParaRPr kumimoji="0" lang="en-US" sz="1400" b="0" i="1"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qr code with a logo">
            <a:extLst>
              <a:ext uri="{FF2B5EF4-FFF2-40B4-BE49-F238E27FC236}">
                <a16:creationId xmlns:a16="http://schemas.microsoft.com/office/drawing/2014/main" id="{D52D0754-9ED0-E535-3983-917D89FF8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309" y="3981421"/>
            <a:ext cx="2526969" cy="2526969"/>
          </a:xfrm>
          <a:prstGeom prst="rect">
            <a:avLst/>
          </a:prstGeom>
        </p:spPr>
      </p:pic>
      <p:pic>
        <p:nvPicPr>
          <p:cNvPr id="5" name="Graphic 4" descr="Arrow: Slight curve with solid fill">
            <a:extLst>
              <a:ext uri="{FF2B5EF4-FFF2-40B4-BE49-F238E27FC236}">
                <a16:creationId xmlns:a16="http://schemas.microsoft.com/office/drawing/2014/main" id="{9A39C953-C9D5-5425-0903-80CCAB6E32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22010">
            <a:off x="5321626" y="3550560"/>
            <a:ext cx="2007206" cy="2007206"/>
          </a:xfrm>
          <a:prstGeom prst="rect">
            <a:avLst/>
          </a:prstGeom>
        </p:spPr>
      </p:pic>
    </p:spTree>
    <p:extLst>
      <p:ext uri="{BB962C8B-B14F-4D97-AF65-F5344CB8AC3E}">
        <p14:creationId xmlns:p14="http://schemas.microsoft.com/office/powerpoint/2010/main" val="5822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8995-AF9F-FFB7-5A55-B30A84CB1614}"/>
              </a:ext>
            </a:extLst>
          </p:cNvPr>
          <p:cNvSpPr>
            <a:spLocks noGrp="1"/>
          </p:cNvSpPr>
          <p:nvPr>
            <p:ph type="title"/>
          </p:nvPr>
        </p:nvSpPr>
        <p:spPr/>
        <p:txBody>
          <a:bodyPr/>
          <a:lstStyle/>
          <a:p>
            <a:r>
              <a:rPr lang="en-US"/>
              <a:t>Agenda</a:t>
            </a:r>
            <a:br>
              <a:rPr lang="en-US"/>
            </a:br>
            <a:r>
              <a:rPr lang="en-US"/>
              <a:t> </a:t>
            </a:r>
          </a:p>
        </p:txBody>
      </p:sp>
      <p:sp>
        <p:nvSpPr>
          <p:cNvPr id="3" name="Text Placeholder 2">
            <a:extLst>
              <a:ext uri="{FF2B5EF4-FFF2-40B4-BE49-F238E27FC236}">
                <a16:creationId xmlns:a16="http://schemas.microsoft.com/office/drawing/2014/main" id="{43ED751E-040E-17FC-60A0-18DC58D78786}"/>
              </a:ext>
            </a:extLst>
          </p:cNvPr>
          <p:cNvSpPr>
            <a:spLocks noGrp="1"/>
          </p:cNvSpPr>
          <p:nvPr>
            <p:ph type="body" sz="quarter" idx="10"/>
          </p:nvPr>
        </p:nvSpPr>
        <p:spPr>
          <a:xfrm>
            <a:off x="2478025" y="1461937"/>
            <a:ext cx="9194570" cy="5273825"/>
          </a:xfrm>
        </p:spPr>
        <p:txBody>
          <a:bodyPr>
            <a:noAutofit/>
          </a:bodyPr>
          <a:lstStyle/>
          <a:p>
            <a:pPr marL="514350" indent="-514350">
              <a:lnSpc>
                <a:spcPct val="150000"/>
              </a:lnSpc>
              <a:buClr>
                <a:schemeClr val="tx1"/>
              </a:buClr>
              <a:buFont typeface="+mj-lt"/>
              <a:buAutoNum type="arabicPeriod"/>
            </a:pPr>
            <a:r>
              <a:rPr lang="en-US"/>
              <a:t>Welcome 2025 Member Leaders</a:t>
            </a:r>
          </a:p>
          <a:p>
            <a:pPr marL="514350" indent="-514350">
              <a:lnSpc>
                <a:spcPct val="150000"/>
              </a:lnSpc>
              <a:buClr>
                <a:schemeClr val="tx1"/>
              </a:buClr>
              <a:buFont typeface="+mj-lt"/>
              <a:buAutoNum type="arabicPeriod"/>
            </a:pPr>
            <a:r>
              <a:rPr lang="en-US"/>
              <a:t>Getting Your Bearings in 2025</a:t>
            </a:r>
            <a:endParaRPr lang="en-US" sz="2400"/>
          </a:p>
          <a:p>
            <a:pPr marL="514350" indent="-514350">
              <a:lnSpc>
                <a:spcPct val="150000"/>
              </a:lnSpc>
              <a:spcBef>
                <a:spcPts val="600"/>
              </a:spcBef>
              <a:spcAft>
                <a:spcPts val="600"/>
              </a:spcAft>
              <a:buClr>
                <a:schemeClr val="tx1"/>
              </a:buClr>
              <a:buFont typeface="+mj-lt"/>
              <a:buAutoNum type="arabicPeriod"/>
              <a:defRPr/>
            </a:pPr>
            <a:r>
              <a:rPr lang="en-US"/>
              <a:t>2025 Annual Timeline and Important Dates</a:t>
            </a:r>
          </a:p>
          <a:p>
            <a:pPr marL="514350" indent="-514350">
              <a:lnSpc>
                <a:spcPct val="150000"/>
              </a:lnSpc>
              <a:spcBef>
                <a:spcPts val="600"/>
              </a:spcBef>
              <a:spcAft>
                <a:spcPts val="600"/>
              </a:spcAft>
              <a:buClr>
                <a:schemeClr val="tx1"/>
              </a:buClr>
              <a:buFont typeface="+mj-lt"/>
              <a:buAutoNum type="arabicPeriod"/>
              <a:defRPr/>
            </a:pPr>
            <a:r>
              <a:rPr lang="en-US" altLang="en-US"/>
              <a:t>Member Leader Resources Update</a:t>
            </a:r>
          </a:p>
          <a:p>
            <a:pPr marL="514350" indent="-514350">
              <a:lnSpc>
                <a:spcPct val="150000"/>
              </a:lnSpc>
              <a:spcBef>
                <a:spcPts val="600"/>
              </a:spcBef>
              <a:spcAft>
                <a:spcPts val="600"/>
              </a:spcAft>
              <a:buClr>
                <a:schemeClr val="tx1"/>
              </a:buClr>
              <a:buFont typeface="+mj-lt"/>
              <a:buAutoNum type="arabicPeriod"/>
              <a:defRPr/>
            </a:pPr>
            <a:r>
              <a:rPr lang="en-US"/>
              <a:t>Q &amp; A</a:t>
            </a:r>
          </a:p>
          <a:p>
            <a:pPr marL="514350" indent="-514350">
              <a:lnSpc>
                <a:spcPct val="150000"/>
              </a:lnSpc>
              <a:spcBef>
                <a:spcPts val="600"/>
              </a:spcBef>
              <a:spcAft>
                <a:spcPts val="600"/>
              </a:spcAft>
              <a:buClr>
                <a:schemeClr val="tx1"/>
              </a:buClr>
              <a:buFont typeface="+mj-lt"/>
              <a:buAutoNum type="arabicPeriod"/>
              <a:defRPr/>
            </a:pPr>
            <a:r>
              <a:rPr lang="en-US"/>
              <a:t>Closing</a:t>
            </a:r>
          </a:p>
        </p:txBody>
      </p:sp>
    </p:spTree>
    <p:extLst>
      <p:ext uri="{BB962C8B-B14F-4D97-AF65-F5344CB8AC3E}">
        <p14:creationId xmlns:p14="http://schemas.microsoft.com/office/powerpoint/2010/main" val="855314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7DEE2-2955-A120-7C3A-44C0F7DCBE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C65820-C4BD-295B-202E-95765FD75C29}"/>
              </a:ext>
            </a:extLst>
          </p:cNvPr>
          <p:cNvSpPr>
            <a:spLocks noGrp="1"/>
          </p:cNvSpPr>
          <p:nvPr>
            <p:ph type="body" sz="quarter" idx="4294967295"/>
          </p:nvPr>
        </p:nvSpPr>
        <p:spPr>
          <a:xfrm>
            <a:off x="456513" y="2100453"/>
            <a:ext cx="7103783" cy="1987550"/>
          </a:xfrm>
        </p:spPr>
        <p:txBody>
          <a:bodyPr>
            <a:normAutofit/>
          </a:bodyPr>
          <a:lstStyle/>
          <a:p>
            <a:pPr marL="0" indent="0">
              <a:buNone/>
            </a:pPr>
            <a:r>
              <a:rPr lang="en-US" sz="7200" b="1"/>
              <a:t>Katie Cammer</a:t>
            </a:r>
          </a:p>
        </p:txBody>
      </p:sp>
      <p:sp>
        <p:nvSpPr>
          <p:cNvPr id="5" name="TextBox 4">
            <a:extLst>
              <a:ext uri="{FF2B5EF4-FFF2-40B4-BE49-F238E27FC236}">
                <a16:creationId xmlns:a16="http://schemas.microsoft.com/office/drawing/2014/main" id="{9ECCB252-7AAB-F1DA-4FF8-9DC79495460C}"/>
              </a:ext>
            </a:extLst>
          </p:cNvPr>
          <p:cNvSpPr txBox="1"/>
          <p:nvPr/>
        </p:nvSpPr>
        <p:spPr>
          <a:xfrm>
            <a:off x="327455" y="4088003"/>
            <a:ext cx="777016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a:solidFill>
                  <a:srgbClr val="FB515B"/>
                </a:solidFill>
                <a:latin typeface="Tahoma"/>
              </a:rPr>
              <a:t>Associate</a:t>
            </a:r>
            <a:r>
              <a:rPr kumimoji="0" lang="en-US" altLang="en-US" sz="3200" b="1" i="0" u="none" strike="noStrike" kern="1200" cap="none" spc="0" normalizeH="0" baseline="0" noProof="0">
                <a:ln>
                  <a:noFill/>
                </a:ln>
                <a:solidFill>
                  <a:srgbClr val="FB515B"/>
                </a:solidFill>
                <a:effectLst/>
                <a:uLnTx/>
                <a:uFillTx/>
                <a:latin typeface="Tahoma"/>
                <a:ea typeface="+mn-ea"/>
                <a:cs typeface="+mn-cs"/>
              </a:rPr>
              <a:t>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B515B"/>
                </a:solidFill>
                <a:effectLst/>
                <a:uLnTx/>
                <a:uFillTx/>
                <a:latin typeface="Tahoma"/>
                <a:ea typeface="+mn-ea"/>
                <a:cs typeface="+mn-cs"/>
              </a:rPr>
              <a:t>Stakeholder Operations</a:t>
            </a:r>
          </a:p>
        </p:txBody>
      </p:sp>
      <p:pic>
        <p:nvPicPr>
          <p:cNvPr id="1028" name="Picture 4">
            <a:extLst>
              <a:ext uri="{FF2B5EF4-FFF2-40B4-BE49-F238E27FC236}">
                <a16:creationId xmlns:a16="http://schemas.microsoft.com/office/drawing/2014/main" id="{47C867E6-EEA1-2836-11F2-95EC304528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4" t="3633" r="1562" b="29701"/>
          <a:stretch/>
        </p:blipFill>
        <p:spPr bwMode="auto">
          <a:xfrm>
            <a:off x="7103444" y="729559"/>
            <a:ext cx="4559084" cy="4572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4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B5F9-87CB-CEC6-C51E-9064412860CD}"/>
              </a:ext>
            </a:extLst>
          </p:cNvPr>
          <p:cNvSpPr>
            <a:spLocks noGrp="1"/>
          </p:cNvSpPr>
          <p:nvPr>
            <p:ph type="title"/>
          </p:nvPr>
        </p:nvSpPr>
        <p:spPr/>
        <p:txBody>
          <a:bodyPr/>
          <a:lstStyle/>
          <a:p>
            <a:r>
              <a:rPr lang="en-US"/>
              <a:t>2025 Timeline</a:t>
            </a:r>
          </a:p>
        </p:txBody>
      </p:sp>
      <p:sp>
        <p:nvSpPr>
          <p:cNvPr id="6" name="Text Placeholder 5">
            <a:extLst>
              <a:ext uri="{FF2B5EF4-FFF2-40B4-BE49-F238E27FC236}">
                <a16:creationId xmlns:a16="http://schemas.microsoft.com/office/drawing/2014/main" id="{96277835-1222-B4D0-5E6B-946A10CA1964}"/>
              </a:ext>
            </a:extLst>
          </p:cNvPr>
          <p:cNvSpPr>
            <a:spLocks noGrp="1"/>
          </p:cNvSpPr>
          <p:nvPr>
            <p:ph type="body" sz="quarter" idx="10"/>
          </p:nvPr>
        </p:nvSpPr>
        <p:spPr/>
        <p:txBody>
          <a:bodyPr/>
          <a:lstStyle/>
          <a:p>
            <a:endParaRPr lang="en-US"/>
          </a:p>
        </p:txBody>
      </p:sp>
      <p:graphicFrame>
        <p:nvGraphicFramePr>
          <p:cNvPr id="4" name="Diagram 3">
            <a:extLst>
              <a:ext uri="{FF2B5EF4-FFF2-40B4-BE49-F238E27FC236}">
                <a16:creationId xmlns:a16="http://schemas.microsoft.com/office/drawing/2014/main" id="{EEE6FB68-8897-E689-A2D7-D272E8A0E7E6}"/>
              </a:ext>
            </a:extLst>
          </p:cNvPr>
          <p:cNvGraphicFramePr/>
          <p:nvPr>
            <p:extLst>
              <p:ext uri="{D42A27DB-BD31-4B8C-83A1-F6EECF244321}">
                <p14:modId xmlns:p14="http://schemas.microsoft.com/office/powerpoint/2010/main" val="3934061521"/>
              </p:ext>
            </p:extLst>
          </p:nvPr>
        </p:nvGraphicFramePr>
        <p:xfrm>
          <a:off x="384188" y="588964"/>
          <a:ext cx="10834688" cy="547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FE00D903-8470-77AA-7DA6-37E076DB60D7}"/>
              </a:ext>
            </a:extLst>
          </p:cNvPr>
          <p:cNvGraphicFramePr/>
          <p:nvPr>
            <p:extLst>
              <p:ext uri="{D42A27DB-BD31-4B8C-83A1-F6EECF244321}">
                <p14:modId xmlns:p14="http://schemas.microsoft.com/office/powerpoint/2010/main" val="731652812"/>
              </p:ext>
            </p:extLst>
          </p:nvPr>
        </p:nvGraphicFramePr>
        <p:xfrm>
          <a:off x="973124" y="2545597"/>
          <a:ext cx="10834688" cy="54796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45641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42511-947A-DE70-F667-EBA1A8EB0504}"/>
              </a:ext>
            </a:extLst>
          </p:cNvPr>
          <p:cNvGrpSpPr/>
          <p:nvPr/>
        </p:nvGrpSpPr>
        <p:grpSpPr>
          <a:xfrm>
            <a:off x="380101" y="-1594376"/>
            <a:ext cx="10667520" cy="5418667"/>
            <a:chOff x="749107" y="2749842"/>
            <a:chExt cx="10667520" cy="5418667"/>
          </a:xfrm>
        </p:grpSpPr>
        <p:graphicFrame>
          <p:nvGraphicFramePr>
            <p:cNvPr id="4" name="Diagram 3">
              <a:extLst>
                <a:ext uri="{FF2B5EF4-FFF2-40B4-BE49-F238E27FC236}">
                  <a16:creationId xmlns:a16="http://schemas.microsoft.com/office/drawing/2014/main" id="{D6E10AD7-9291-CA67-F7A2-6D37A5909A8A}"/>
                </a:ext>
              </a:extLst>
            </p:cNvPr>
            <p:cNvGraphicFramePr/>
            <p:nvPr/>
          </p:nvGraphicFramePr>
          <p:xfrm>
            <a:off x="749107" y="2749842"/>
            <a:ext cx="1066752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FA89D5B-D91A-55BF-A141-80EE5672B1AB}"/>
                </a:ext>
              </a:extLst>
            </p:cNvPr>
            <p:cNvSpPr txBox="1"/>
            <p:nvPr/>
          </p:nvSpPr>
          <p:spPr>
            <a:xfrm>
              <a:off x="1266092" y="5284177"/>
              <a:ext cx="791307" cy="369332"/>
            </a:xfrm>
            <a:prstGeom prst="rect">
              <a:avLst/>
            </a:prstGeom>
            <a:noFill/>
          </p:spPr>
          <p:txBody>
            <a:bodyPr wrap="square" rtlCol="0">
              <a:spAutoFit/>
            </a:bodyPr>
            <a:lstStyle/>
            <a:p>
              <a:pPr algn="ctr"/>
              <a:r>
                <a:rPr lang="en-US">
                  <a:solidFill>
                    <a:schemeClr val="bg1"/>
                  </a:solidFill>
                </a:rPr>
                <a:t>July</a:t>
              </a:r>
            </a:p>
          </p:txBody>
        </p:sp>
        <p:sp>
          <p:nvSpPr>
            <p:cNvPr id="6" name="TextBox 5">
              <a:extLst>
                <a:ext uri="{FF2B5EF4-FFF2-40B4-BE49-F238E27FC236}">
                  <a16:creationId xmlns:a16="http://schemas.microsoft.com/office/drawing/2014/main" id="{3CF599BA-DC9E-CC14-EE2C-367C51A8A75D}"/>
                </a:ext>
              </a:extLst>
            </p:cNvPr>
            <p:cNvSpPr txBox="1"/>
            <p:nvPr/>
          </p:nvSpPr>
          <p:spPr>
            <a:xfrm>
              <a:off x="3238500" y="5284177"/>
              <a:ext cx="902678" cy="369332"/>
            </a:xfrm>
            <a:prstGeom prst="rect">
              <a:avLst/>
            </a:prstGeom>
            <a:noFill/>
          </p:spPr>
          <p:txBody>
            <a:bodyPr wrap="square" rtlCol="0">
              <a:spAutoFit/>
            </a:bodyPr>
            <a:lstStyle/>
            <a:p>
              <a:pPr algn="ctr"/>
              <a:r>
                <a:rPr lang="en-US">
                  <a:solidFill>
                    <a:schemeClr val="bg1"/>
                  </a:solidFill>
                </a:rPr>
                <a:t>Aug.</a:t>
              </a:r>
            </a:p>
          </p:txBody>
        </p:sp>
        <p:sp>
          <p:nvSpPr>
            <p:cNvPr id="7" name="TextBox 6">
              <a:extLst>
                <a:ext uri="{FF2B5EF4-FFF2-40B4-BE49-F238E27FC236}">
                  <a16:creationId xmlns:a16="http://schemas.microsoft.com/office/drawing/2014/main" id="{A9AA719C-BB8C-086B-CA1B-DE051276D0A5}"/>
                </a:ext>
              </a:extLst>
            </p:cNvPr>
            <p:cNvSpPr txBox="1"/>
            <p:nvPr/>
          </p:nvSpPr>
          <p:spPr>
            <a:xfrm>
              <a:off x="5287111" y="5274509"/>
              <a:ext cx="902678" cy="369332"/>
            </a:xfrm>
            <a:prstGeom prst="rect">
              <a:avLst/>
            </a:prstGeom>
            <a:noFill/>
          </p:spPr>
          <p:txBody>
            <a:bodyPr wrap="square" rtlCol="0">
              <a:spAutoFit/>
            </a:bodyPr>
            <a:lstStyle/>
            <a:p>
              <a:pPr algn="ctr"/>
              <a:r>
                <a:rPr lang="en-US">
                  <a:solidFill>
                    <a:schemeClr val="bg1"/>
                  </a:solidFill>
                </a:rPr>
                <a:t>Sept.</a:t>
              </a:r>
            </a:p>
          </p:txBody>
        </p:sp>
        <p:sp>
          <p:nvSpPr>
            <p:cNvPr id="8" name="TextBox 7">
              <a:extLst>
                <a:ext uri="{FF2B5EF4-FFF2-40B4-BE49-F238E27FC236}">
                  <a16:creationId xmlns:a16="http://schemas.microsoft.com/office/drawing/2014/main" id="{07525687-2251-E02B-A053-3B310F7A9F24}"/>
                </a:ext>
              </a:extLst>
            </p:cNvPr>
            <p:cNvSpPr txBox="1"/>
            <p:nvPr/>
          </p:nvSpPr>
          <p:spPr>
            <a:xfrm>
              <a:off x="7157917" y="5284177"/>
              <a:ext cx="902678" cy="369332"/>
            </a:xfrm>
            <a:prstGeom prst="rect">
              <a:avLst/>
            </a:prstGeom>
            <a:noFill/>
          </p:spPr>
          <p:txBody>
            <a:bodyPr wrap="square" rtlCol="0">
              <a:spAutoFit/>
            </a:bodyPr>
            <a:lstStyle/>
            <a:p>
              <a:pPr algn="ctr"/>
              <a:r>
                <a:rPr lang="en-US">
                  <a:solidFill>
                    <a:schemeClr val="bg1"/>
                  </a:solidFill>
                </a:rPr>
                <a:t>Oct.</a:t>
              </a:r>
            </a:p>
          </p:txBody>
        </p:sp>
        <p:sp>
          <p:nvSpPr>
            <p:cNvPr id="9" name="TextBox 8">
              <a:extLst>
                <a:ext uri="{FF2B5EF4-FFF2-40B4-BE49-F238E27FC236}">
                  <a16:creationId xmlns:a16="http://schemas.microsoft.com/office/drawing/2014/main" id="{675F8D05-5BBB-1C13-9C22-444A3D59EBCE}"/>
                </a:ext>
              </a:extLst>
            </p:cNvPr>
            <p:cNvSpPr txBox="1"/>
            <p:nvPr/>
          </p:nvSpPr>
          <p:spPr>
            <a:xfrm>
              <a:off x="9019931" y="5292094"/>
              <a:ext cx="902678" cy="369332"/>
            </a:xfrm>
            <a:prstGeom prst="rect">
              <a:avLst/>
            </a:prstGeom>
            <a:noFill/>
          </p:spPr>
          <p:txBody>
            <a:bodyPr wrap="square" rtlCol="0">
              <a:spAutoFit/>
            </a:bodyPr>
            <a:lstStyle/>
            <a:p>
              <a:pPr algn="ctr"/>
              <a:r>
                <a:rPr lang="en-US">
                  <a:solidFill>
                    <a:schemeClr val="bg1"/>
                  </a:solidFill>
                </a:rPr>
                <a:t>Nov.</a:t>
              </a:r>
            </a:p>
          </p:txBody>
        </p:sp>
      </p:grpSp>
      <p:grpSp>
        <p:nvGrpSpPr>
          <p:cNvPr id="10" name="Group 9">
            <a:extLst>
              <a:ext uri="{FF2B5EF4-FFF2-40B4-BE49-F238E27FC236}">
                <a16:creationId xmlns:a16="http://schemas.microsoft.com/office/drawing/2014/main" id="{06D759AC-4880-BF51-3375-3D3094AA8657}"/>
              </a:ext>
            </a:extLst>
          </p:cNvPr>
          <p:cNvGrpSpPr/>
          <p:nvPr/>
        </p:nvGrpSpPr>
        <p:grpSpPr>
          <a:xfrm>
            <a:off x="380101" y="0"/>
            <a:ext cx="10667520" cy="5418667"/>
            <a:chOff x="749107" y="2749842"/>
            <a:chExt cx="10667520" cy="5418667"/>
          </a:xfrm>
        </p:grpSpPr>
        <p:graphicFrame>
          <p:nvGraphicFramePr>
            <p:cNvPr id="11" name="Diagram 10">
              <a:extLst>
                <a:ext uri="{FF2B5EF4-FFF2-40B4-BE49-F238E27FC236}">
                  <a16:creationId xmlns:a16="http://schemas.microsoft.com/office/drawing/2014/main" id="{E936A4C2-9535-D20E-3881-43A64829C312}"/>
                </a:ext>
              </a:extLst>
            </p:cNvPr>
            <p:cNvGraphicFramePr/>
            <p:nvPr/>
          </p:nvGraphicFramePr>
          <p:xfrm>
            <a:off x="749107" y="2749842"/>
            <a:ext cx="1066752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857C4EFE-53F1-D10A-34B4-59D816E180BD}"/>
                </a:ext>
              </a:extLst>
            </p:cNvPr>
            <p:cNvSpPr txBox="1"/>
            <p:nvPr/>
          </p:nvSpPr>
          <p:spPr>
            <a:xfrm>
              <a:off x="1266092" y="5284177"/>
              <a:ext cx="791307" cy="369332"/>
            </a:xfrm>
            <a:prstGeom prst="rect">
              <a:avLst/>
            </a:prstGeom>
            <a:noFill/>
          </p:spPr>
          <p:txBody>
            <a:bodyPr wrap="square" rtlCol="0">
              <a:spAutoFit/>
            </a:bodyPr>
            <a:lstStyle/>
            <a:p>
              <a:pPr algn="ctr"/>
              <a:r>
                <a:rPr lang="en-US">
                  <a:solidFill>
                    <a:schemeClr val="bg1"/>
                  </a:solidFill>
                </a:rPr>
                <a:t>July</a:t>
              </a:r>
            </a:p>
          </p:txBody>
        </p:sp>
        <p:sp>
          <p:nvSpPr>
            <p:cNvPr id="13" name="TextBox 12">
              <a:extLst>
                <a:ext uri="{FF2B5EF4-FFF2-40B4-BE49-F238E27FC236}">
                  <a16:creationId xmlns:a16="http://schemas.microsoft.com/office/drawing/2014/main" id="{A3840921-8EEC-0335-6F98-86033ACADB83}"/>
                </a:ext>
              </a:extLst>
            </p:cNvPr>
            <p:cNvSpPr txBox="1"/>
            <p:nvPr/>
          </p:nvSpPr>
          <p:spPr>
            <a:xfrm>
              <a:off x="3238500" y="5284177"/>
              <a:ext cx="902678" cy="369332"/>
            </a:xfrm>
            <a:prstGeom prst="rect">
              <a:avLst/>
            </a:prstGeom>
            <a:noFill/>
          </p:spPr>
          <p:txBody>
            <a:bodyPr wrap="square" rtlCol="0">
              <a:spAutoFit/>
            </a:bodyPr>
            <a:lstStyle/>
            <a:p>
              <a:pPr algn="ctr"/>
              <a:r>
                <a:rPr lang="en-US">
                  <a:solidFill>
                    <a:schemeClr val="bg1"/>
                  </a:solidFill>
                </a:rPr>
                <a:t>Aug.</a:t>
              </a:r>
            </a:p>
          </p:txBody>
        </p:sp>
        <p:sp>
          <p:nvSpPr>
            <p:cNvPr id="14" name="TextBox 13">
              <a:extLst>
                <a:ext uri="{FF2B5EF4-FFF2-40B4-BE49-F238E27FC236}">
                  <a16:creationId xmlns:a16="http://schemas.microsoft.com/office/drawing/2014/main" id="{3B8CCA4F-0118-54C1-EC88-94274A6E12D8}"/>
                </a:ext>
              </a:extLst>
            </p:cNvPr>
            <p:cNvSpPr txBox="1"/>
            <p:nvPr/>
          </p:nvSpPr>
          <p:spPr>
            <a:xfrm>
              <a:off x="5287111" y="5274509"/>
              <a:ext cx="902678" cy="369332"/>
            </a:xfrm>
            <a:prstGeom prst="rect">
              <a:avLst/>
            </a:prstGeom>
            <a:noFill/>
          </p:spPr>
          <p:txBody>
            <a:bodyPr wrap="square" rtlCol="0">
              <a:spAutoFit/>
            </a:bodyPr>
            <a:lstStyle/>
            <a:p>
              <a:pPr algn="ctr"/>
              <a:r>
                <a:rPr lang="en-US">
                  <a:solidFill>
                    <a:schemeClr val="bg1"/>
                  </a:solidFill>
                </a:rPr>
                <a:t>Sept.</a:t>
              </a:r>
            </a:p>
          </p:txBody>
        </p:sp>
        <p:sp>
          <p:nvSpPr>
            <p:cNvPr id="15" name="TextBox 14">
              <a:extLst>
                <a:ext uri="{FF2B5EF4-FFF2-40B4-BE49-F238E27FC236}">
                  <a16:creationId xmlns:a16="http://schemas.microsoft.com/office/drawing/2014/main" id="{55FB515B-B512-3265-000A-5297E306F6E5}"/>
                </a:ext>
              </a:extLst>
            </p:cNvPr>
            <p:cNvSpPr txBox="1"/>
            <p:nvPr/>
          </p:nvSpPr>
          <p:spPr>
            <a:xfrm>
              <a:off x="7157917" y="5284177"/>
              <a:ext cx="902678" cy="369332"/>
            </a:xfrm>
            <a:prstGeom prst="rect">
              <a:avLst/>
            </a:prstGeom>
            <a:noFill/>
          </p:spPr>
          <p:txBody>
            <a:bodyPr wrap="square" rtlCol="0">
              <a:spAutoFit/>
            </a:bodyPr>
            <a:lstStyle/>
            <a:p>
              <a:pPr algn="ctr"/>
              <a:r>
                <a:rPr lang="en-US">
                  <a:solidFill>
                    <a:schemeClr val="bg1"/>
                  </a:solidFill>
                </a:rPr>
                <a:t>Oct.</a:t>
              </a:r>
            </a:p>
          </p:txBody>
        </p:sp>
        <p:sp>
          <p:nvSpPr>
            <p:cNvPr id="16" name="TextBox 15">
              <a:extLst>
                <a:ext uri="{FF2B5EF4-FFF2-40B4-BE49-F238E27FC236}">
                  <a16:creationId xmlns:a16="http://schemas.microsoft.com/office/drawing/2014/main" id="{96EC7A4B-5FE3-AB36-F301-91C5B6F91327}"/>
                </a:ext>
              </a:extLst>
            </p:cNvPr>
            <p:cNvSpPr txBox="1"/>
            <p:nvPr/>
          </p:nvSpPr>
          <p:spPr>
            <a:xfrm>
              <a:off x="9019931" y="5292094"/>
              <a:ext cx="902678" cy="369332"/>
            </a:xfrm>
            <a:prstGeom prst="rect">
              <a:avLst/>
            </a:prstGeom>
            <a:noFill/>
          </p:spPr>
          <p:txBody>
            <a:bodyPr wrap="square" rtlCol="0">
              <a:spAutoFit/>
            </a:bodyPr>
            <a:lstStyle/>
            <a:p>
              <a:pPr algn="ctr"/>
              <a:r>
                <a:rPr lang="en-US">
                  <a:solidFill>
                    <a:schemeClr val="bg1"/>
                  </a:solidFill>
                </a:rPr>
                <a:t>Nov.</a:t>
              </a:r>
            </a:p>
          </p:txBody>
        </p:sp>
      </p:grpSp>
      <p:grpSp>
        <p:nvGrpSpPr>
          <p:cNvPr id="24" name="Group 23">
            <a:extLst>
              <a:ext uri="{FF2B5EF4-FFF2-40B4-BE49-F238E27FC236}">
                <a16:creationId xmlns:a16="http://schemas.microsoft.com/office/drawing/2014/main" id="{835D61F3-56E8-5AA9-BE06-B17F5499AE9B}"/>
              </a:ext>
            </a:extLst>
          </p:cNvPr>
          <p:cNvGrpSpPr/>
          <p:nvPr/>
        </p:nvGrpSpPr>
        <p:grpSpPr>
          <a:xfrm>
            <a:off x="897086" y="5688579"/>
            <a:ext cx="8622961" cy="379887"/>
            <a:chOff x="1266092" y="5273622"/>
            <a:chExt cx="8622961" cy="379887"/>
          </a:xfrm>
        </p:grpSpPr>
        <p:sp>
          <p:nvSpPr>
            <p:cNvPr id="26" name="TextBox 25">
              <a:extLst>
                <a:ext uri="{FF2B5EF4-FFF2-40B4-BE49-F238E27FC236}">
                  <a16:creationId xmlns:a16="http://schemas.microsoft.com/office/drawing/2014/main" id="{1BF44D93-922E-04FA-031F-0BCB3C2B45D8}"/>
                </a:ext>
              </a:extLst>
            </p:cNvPr>
            <p:cNvSpPr txBox="1"/>
            <p:nvPr/>
          </p:nvSpPr>
          <p:spPr>
            <a:xfrm>
              <a:off x="1266092" y="5284177"/>
              <a:ext cx="791307" cy="369332"/>
            </a:xfrm>
            <a:prstGeom prst="rect">
              <a:avLst/>
            </a:prstGeom>
            <a:noFill/>
          </p:spPr>
          <p:txBody>
            <a:bodyPr wrap="square" rtlCol="0">
              <a:spAutoFit/>
            </a:bodyPr>
            <a:lstStyle/>
            <a:p>
              <a:pPr algn="ctr"/>
              <a:r>
                <a:rPr lang="en-US">
                  <a:solidFill>
                    <a:schemeClr val="bg1"/>
                  </a:solidFill>
                </a:rPr>
                <a:t>July</a:t>
              </a:r>
            </a:p>
          </p:txBody>
        </p:sp>
        <p:sp>
          <p:nvSpPr>
            <p:cNvPr id="27" name="TextBox 26">
              <a:extLst>
                <a:ext uri="{FF2B5EF4-FFF2-40B4-BE49-F238E27FC236}">
                  <a16:creationId xmlns:a16="http://schemas.microsoft.com/office/drawing/2014/main" id="{1EFD28BA-423F-1053-DDF7-94DA5FC69346}"/>
                </a:ext>
              </a:extLst>
            </p:cNvPr>
            <p:cNvSpPr txBox="1"/>
            <p:nvPr/>
          </p:nvSpPr>
          <p:spPr>
            <a:xfrm>
              <a:off x="3171388" y="5273622"/>
              <a:ext cx="902678" cy="369332"/>
            </a:xfrm>
            <a:prstGeom prst="rect">
              <a:avLst/>
            </a:prstGeom>
            <a:noFill/>
          </p:spPr>
          <p:txBody>
            <a:bodyPr wrap="square" rtlCol="0">
              <a:spAutoFit/>
            </a:bodyPr>
            <a:lstStyle/>
            <a:p>
              <a:pPr algn="ctr"/>
              <a:r>
                <a:rPr lang="en-US">
                  <a:solidFill>
                    <a:schemeClr val="bg1"/>
                  </a:solidFill>
                </a:rPr>
                <a:t>Aug.</a:t>
              </a:r>
            </a:p>
          </p:txBody>
        </p:sp>
        <p:sp>
          <p:nvSpPr>
            <p:cNvPr id="28" name="TextBox 27">
              <a:extLst>
                <a:ext uri="{FF2B5EF4-FFF2-40B4-BE49-F238E27FC236}">
                  <a16:creationId xmlns:a16="http://schemas.microsoft.com/office/drawing/2014/main" id="{44B7811F-0322-687E-357A-E3235E15C47C}"/>
                </a:ext>
              </a:extLst>
            </p:cNvPr>
            <p:cNvSpPr txBox="1"/>
            <p:nvPr/>
          </p:nvSpPr>
          <p:spPr>
            <a:xfrm>
              <a:off x="5141250" y="5273622"/>
              <a:ext cx="902678" cy="369332"/>
            </a:xfrm>
            <a:prstGeom prst="rect">
              <a:avLst/>
            </a:prstGeom>
            <a:noFill/>
          </p:spPr>
          <p:txBody>
            <a:bodyPr wrap="square" rtlCol="0">
              <a:spAutoFit/>
            </a:bodyPr>
            <a:lstStyle/>
            <a:p>
              <a:pPr algn="ctr"/>
              <a:r>
                <a:rPr lang="en-US">
                  <a:solidFill>
                    <a:schemeClr val="bg1"/>
                  </a:solidFill>
                </a:rPr>
                <a:t>Sept.</a:t>
              </a:r>
            </a:p>
          </p:txBody>
        </p:sp>
        <p:sp>
          <p:nvSpPr>
            <p:cNvPr id="29" name="TextBox 28">
              <a:extLst>
                <a:ext uri="{FF2B5EF4-FFF2-40B4-BE49-F238E27FC236}">
                  <a16:creationId xmlns:a16="http://schemas.microsoft.com/office/drawing/2014/main" id="{FBD1DA31-63B4-D582-0EA7-C012682752A4}"/>
                </a:ext>
              </a:extLst>
            </p:cNvPr>
            <p:cNvSpPr txBox="1"/>
            <p:nvPr/>
          </p:nvSpPr>
          <p:spPr>
            <a:xfrm>
              <a:off x="7050069" y="5273957"/>
              <a:ext cx="902678" cy="369332"/>
            </a:xfrm>
            <a:prstGeom prst="rect">
              <a:avLst/>
            </a:prstGeom>
            <a:noFill/>
          </p:spPr>
          <p:txBody>
            <a:bodyPr wrap="square" rtlCol="0">
              <a:spAutoFit/>
            </a:bodyPr>
            <a:lstStyle/>
            <a:p>
              <a:pPr algn="ctr"/>
              <a:r>
                <a:rPr lang="en-US">
                  <a:solidFill>
                    <a:schemeClr val="bg1"/>
                  </a:solidFill>
                </a:rPr>
                <a:t>Oct.</a:t>
              </a:r>
            </a:p>
          </p:txBody>
        </p:sp>
        <p:sp>
          <p:nvSpPr>
            <p:cNvPr id="30" name="TextBox 29">
              <a:extLst>
                <a:ext uri="{FF2B5EF4-FFF2-40B4-BE49-F238E27FC236}">
                  <a16:creationId xmlns:a16="http://schemas.microsoft.com/office/drawing/2014/main" id="{F4AB9536-CC6A-AF1E-666C-B959F76567DD}"/>
                </a:ext>
              </a:extLst>
            </p:cNvPr>
            <p:cNvSpPr txBox="1"/>
            <p:nvPr/>
          </p:nvSpPr>
          <p:spPr>
            <a:xfrm>
              <a:off x="8986375" y="5273622"/>
              <a:ext cx="902678" cy="369332"/>
            </a:xfrm>
            <a:prstGeom prst="rect">
              <a:avLst/>
            </a:prstGeom>
            <a:noFill/>
          </p:spPr>
          <p:txBody>
            <a:bodyPr wrap="square" rtlCol="0">
              <a:spAutoFit/>
            </a:bodyPr>
            <a:lstStyle/>
            <a:p>
              <a:pPr algn="ctr"/>
              <a:r>
                <a:rPr lang="en-US">
                  <a:solidFill>
                    <a:schemeClr val="bg1"/>
                  </a:solidFill>
                </a:rPr>
                <a:t>Nov.</a:t>
              </a:r>
            </a:p>
          </p:txBody>
        </p:sp>
      </p:grpSp>
      <p:sp>
        <p:nvSpPr>
          <p:cNvPr id="31" name="TextBox 30">
            <a:extLst>
              <a:ext uri="{FF2B5EF4-FFF2-40B4-BE49-F238E27FC236}">
                <a16:creationId xmlns:a16="http://schemas.microsoft.com/office/drawing/2014/main" id="{104E7C0B-51A4-CA76-2D77-E4F1FAA1C8E4}"/>
              </a:ext>
            </a:extLst>
          </p:cNvPr>
          <p:cNvSpPr txBox="1"/>
          <p:nvPr/>
        </p:nvSpPr>
        <p:spPr>
          <a:xfrm>
            <a:off x="11356919" y="243788"/>
            <a:ext cx="800219" cy="5630345"/>
          </a:xfrm>
          <a:prstGeom prst="rect">
            <a:avLst/>
          </a:prstGeom>
          <a:noFill/>
        </p:spPr>
        <p:txBody>
          <a:bodyPr vert="vert" wrap="square" rtlCol="0">
            <a:spAutoFit/>
          </a:bodyPr>
          <a:lstStyle/>
          <a:p>
            <a:r>
              <a:rPr lang="en-US" sz="4000" b="1">
                <a:solidFill>
                  <a:schemeClr val="accent1"/>
                </a:solidFill>
              </a:rPr>
              <a:t>Planning Timelines</a:t>
            </a:r>
          </a:p>
        </p:txBody>
      </p:sp>
      <p:grpSp>
        <p:nvGrpSpPr>
          <p:cNvPr id="34" name="Group 33">
            <a:extLst>
              <a:ext uri="{FF2B5EF4-FFF2-40B4-BE49-F238E27FC236}">
                <a16:creationId xmlns:a16="http://schemas.microsoft.com/office/drawing/2014/main" id="{0886FBF2-9FBA-5654-6FD5-C8CC15A61522}"/>
              </a:ext>
            </a:extLst>
          </p:cNvPr>
          <p:cNvGrpSpPr/>
          <p:nvPr/>
        </p:nvGrpSpPr>
        <p:grpSpPr>
          <a:xfrm>
            <a:off x="380101" y="1594376"/>
            <a:ext cx="10667520" cy="5418667"/>
            <a:chOff x="749107" y="2749842"/>
            <a:chExt cx="10667520" cy="5418667"/>
          </a:xfrm>
        </p:grpSpPr>
        <p:graphicFrame>
          <p:nvGraphicFramePr>
            <p:cNvPr id="35" name="Diagram 34">
              <a:extLst>
                <a:ext uri="{FF2B5EF4-FFF2-40B4-BE49-F238E27FC236}">
                  <a16:creationId xmlns:a16="http://schemas.microsoft.com/office/drawing/2014/main" id="{55CB4C93-F20B-EB69-0AFF-FB005315869E}"/>
                </a:ext>
              </a:extLst>
            </p:cNvPr>
            <p:cNvGraphicFramePr/>
            <p:nvPr/>
          </p:nvGraphicFramePr>
          <p:xfrm>
            <a:off x="749107" y="2749842"/>
            <a:ext cx="10667520"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6" name="TextBox 35">
              <a:extLst>
                <a:ext uri="{FF2B5EF4-FFF2-40B4-BE49-F238E27FC236}">
                  <a16:creationId xmlns:a16="http://schemas.microsoft.com/office/drawing/2014/main" id="{E2F32A76-AC85-FC68-06C6-2E0C4D3F410D}"/>
                </a:ext>
              </a:extLst>
            </p:cNvPr>
            <p:cNvSpPr txBox="1"/>
            <p:nvPr/>
          </p:nvSpPr>
          <p:spPr>
            <a:xfrm>
              <a:off x="1266092" y="5284177"/>
              <a:ext cx="791307" cy="369332"/>
            </a:xfrm>
            <a:prstGeom prst="rect">
              <a:avLst/>
            </a:prstGeom>
            <a:noFill/>
          </p:spPr>
          <p:txBody>
            <a:bodyPr wrap="square" rtlCol="0">
              <a:spAutoFit/>
            </a:bodyPr>
            <a:lstStyle/>
            <a:p>
              <a:pPr algn="ctr"/>
              <a:r>
                <a:rPr lang="en-US">
                  <a:solidFill>
                    <a:schemeClr val="bg1"/>
                  </a:solidFill>
                </a:rPr>
                <a:t>July</a:t>
              </a:r>
            </a:p>
          </p:txBody>
        </p:sp>
        <p:sp>
          <p:nvSpPr>
            <p:cNvPr id="37" name="TextBox 36">
              <a:extLst>
                <a:ext uri="{FF2B5EF4-FFF2-40B4-BE49-F238E27FC236}">
                  <a16:creationId xmlns:a16="http://schemas.microsoft.com/office/drawing/2014/main" id="{AED2BAB0-ED2F-E0C4-8D65-3BE90114661D}"/>
                </a:ext>
              </a:extLst>
            </p:cNvPr>
            <p:cNvSpPr txBox="1"/>
            <p:nvPr/>
          </p:nvSpPr>
          <p:spPr>
            <a:xfrm>
              <a:off x="3238500" y="5284177"/>
              <a:ext cx="902678" cy="369332"/>
            </a:xfrm>
            <a:prstGeom prst="rect">
              <a:avLst/>
            </a:prstGeom>
            <a:noFill/>
          </p:spPr>
          <p:txBody>
            <a:bodyPr wrap="square" rtlCol="0">
              <a:spAutoFit/>
            </a:bodyPr>
            <a:lstStyle/>
            <a:p>
              <a:pPr algn="ctr"/>
              <a:r>
                <a:rPr lang="en-US">
                  <a:solidFill>
                    <a:schemeClr val="bg1"/>
                  </a:solidFill>
                </a:rPr>
                <a:t>Aug.</a:t>
              </a:r>
            </a:p>
          </p:txBody>
        </p:sp>
        <p:sp>
          <p:nvSpPr>
            <p:cNvPr id="38" name="TextBox 37">
              <a:extLst>
                <a:ext uri="{FF2B5EF4-FFF2-40B4-BE49-F238E27FC236}">
                  <a16:creationId xmlns:a16="http://schemas.microsoft.com/office/drawing/2014/main" id="{5C7E6D81-3990-82E0-0A0B-6AD32A12079A}"/>
                </a:ext>
              </a:extLst>
            </p:cNvPr>
            <p:cNvSpPr txBox="1"/>
            <p:nvPr/>
          </p:nvSpPr>
          <p:spPr>
            <a:xfrm>
              <a:off x="5287111" y="5274509"/>
              <a:ext cx="902678" cy="369332"/>
            </a:xfrm>
            <a:prstGeom prst="rect">
              <a:avLst/>
            </a:prstGeom>
            <a:noFill/>
          </p:spPr>
          <p:txBody>
            <a:bodyPr wrap="square" rtlCol="0">
              <a:spAutoFit/>
            </a:bodyPr>
            <a:lstStyle/>
            <a:p>
              <a:pPr algn="ctr"/>
              <a:r>
                <a:rPr lang="en-US">
                  <a:solidFill>
                    <a:schemeClr val="bg1"/>
                  </a:solidFill>
                </a:rPr>
                <a:t>Sept.</a:t>
              </a:r>
            </a:p>
          </p:txBody>
        </p:sp>
        <p:sp>
          <p:nvSpPr>
            <p:cNvPr id="39" name="TextBox 38">
              <a:extLst>
                <a:ext uri="{FF2B5EF4-FFF2-40B4-BE49-F238E27FC236}">
                  <a16:creationId xmlns:a16="http://schemas.microsoft.com/office/drawing/2014/main" id="{9A92FAC1-DA3F-432A-C69E-E07CA0F50E9A}"/>
                </a:ext>
              </a:extLst>
            </p:cNvPr>
            <p:cNvSpPr txBox="1"/>
            <p:nvPr/>
          </p:nvSpPr>
          <p:spPr>
            <a:xfrm>
              <a:off x="7157917" y="5284177"/>
              <a:ext cx="902678" cy="369332"/>
            </a:xfrm>
            <a:prstGeom prst="rect">
              <a:avLst/>
            </a:prstGeom>
            <a:noFill/>
          </p:spPr>
          <p:txBody>
            <a:bodyPr wrap="square" rtlCol="0">
              <a:spAutoFit/>
            </a:bodyPr>
            <a:lstStyle/>
            <a:p>
              <a:pPr algn="ctr"/>
              <a:r>
                <a:rPr lang="en-US">
                  <a:solidFill>
                    <a:schemeClr val="bg1"/>
                  </a:solidFill>
                </a:rPr>
                <a:t>Oct.</a:t>
              </a:r>
            </a:p>
          </p:txBody>
        </p:sp>
        <p:sp>
          <p:nvSpPr>
            <p:cNvPr id="40" name="TextBox 39">
              <a:extLst>
                <a:ext uri="{FF2B5EF4-FFF2-40B4-BE49-F238E27FC236}">
                  <a16:creationId xmlns:a16="http://schemas.microsoft.com/office/drawing/2014/main" id="{F497F7D3-4BD9-1BFA-7416-7EFC727334C3}"/>
                </a:ext>
              </a:extLst>
            </p:cNvPr>
            <p:cNvSpPr txBox="1"/>
            <p:nvPr/>
          </p:nvSpPr>
          <p:spPr>
            <a:xfrm>
              <a:off x="9019931" y="5292094"/>
              <a:ext cx="902678" cy="369332"/>
            </a:xfrm>
            <a:prstGeom prst="rect">
              <a:avLst/>
            </a:prstGeom>
            <a:noFill/>
          </p:spPr>
          <p:txBody>
            <a:bodyPr wrap="square" rtlCol="0">
              <a:spAutoFit/>
            </a:bodyPr>
            <a:lstStyle/>
            <a:p>
              <a:pPr algn="ctr"/>
              <a:r>
                <a:rPr lang="en-US">
                  <a:solidFill>
                    <a:schemeClr val="bg1"/>
                  </a:solidFill>
                </a:rPr>
                <a:t>Nov.</a:t>
              </a:r>
            </a:p>
          </p:txBody>
        </p:sp>
      </p:grpSp>
      <p:grpSp>
        <p:nvGrpSpPr>
          <p:cNvPr id="41" name="Group 40">
            <a:extLst>
              <a:ext uri="{FF2B5EF4-FFF2-40B4-BE49-F238E27FC236}">
                <a16:creationId xmlns:a16="http://schemas.microsoft.com/office/drawing/2014/main" id="{951DD3A3-6C2D-8B7A-E912-F0F06D7866F8}"/>
              </a:ext>
            </a:extLst>
          </p:cNvPr>
          <p:cNvGrpSpPr/>
          <p:nvPr/>
        </p:nvGrpSpPr>
        <p:grpSpPr>
          <a:xfrm>
            <a:off x="380101" y="3124645"/>
            <a:ext cx="10667520" cy="5418667"/>
            <a:chOff x="749107" y="2749842"/>
            <a:chExt cx="10667520" cy="5418667"/>
          </a:xfrm>
        </p:grpSpPr>
        <p:graphicFrame>
          <p:nvGraphicFramePr>
            <p:cNvPr id="42" name="Diagram 41">
              <a:extLst>
                <a:ext uri="{FF2B5EF4-FFF2-40B4-BE49-F238E27FC236}">
                  <a16:creationId xmlns:a16="http://schemas.microsoft.com/office/drawing/2014/main" id="{2445EE0A-CECB-473C-6851-232C80B19762}"/>
                </a:ext>
              </a:extLst>
            </p:cNvPr>
            <p:cNvGraphicFramePr/>
            <p:nvPr>
              <p:extLst>
                <p:ext uri="{D42A27DB-BD31-4B8C-83A1-F6EECF244321}">
                  <p14:modId xmlns:p14="http://schemas.microsoft.com/office/powerpoint/2010/main" val="3833473293"/>
                </p:ext>
              </p:extLst>
            </p:nvPr>
          </p:nvGraphicFramePr>
          <p:xfrm>
            <a:off x="749107" y="2749842"/>
            <a:ext cx="10667520" cy="541866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43" name="TextBox 42">
              <a:extLst>
                <a:ext uri="{FF2B5EF4-FFF2-40B4-BE49-F238E27FC236}">
                  <a16:creationId xmlns:a16="http://schemas.microsoft.com/office/drawing/2014/main" id="{89723322-A05D-F71A-8AA7-322B4E4A2354}"/>
                </a:ext>
              </a:extLst>
            </p:cNvPr>
            <p:cNvSpPr txBox="1"/>
            <p:nvPr/>
          </p:nvSpPr>
          <p:spPr>
            <a:xfrm>
              <a:off x="1266092" y="5284177"/>
              <a:ext cx="791307" cy="369332"/>
            </a:xfrm>
            <a:prstGeom prst="rect">
              <a:avLst/>
            </a:prstGeom>
            <a:noFill/>
          </p:spPr>
          <p:txBody>
            <a:bodyPr wrap="square" rtlCol="0">
              <a:spAutoFit/>
            </a:bodyPr>
            <a:lstStyle/>
            <a:p>
              <a:pPr algn="ctr"/>
              <a:r>
                <a:rPr lang="en-US">
                  <a:solidFill>
                    <a:schemeClr val="bg1"/>
                  </a:solidFill>
                </a:rPr>
                <a:t>July</a:t>
              </a:r>
            </a:p>
          </p:txBody>
        </p:sp>
        <p:sp>
          <p:nvSpPr>
            <p:cNvPr id="44" name="TextBox 43">
              <a:extLst>
                <a:ext uri="{FF2B5EF4-FFF2-40B4-BE49-F238E27FC236}">
                  <a16:creationId xmlns:a16="http://schemas.microsoft.com/office/drawing/2014/main" id="{75B12C11-EF71-D5F8-F1F2-B3F727BC7C5A}"/>
                </a:ext>
              </a:extLst>
            </p:cNvPr>
            <p:cNvSpPr txBox="1"/>
            <p:nvPr/>
          </p:nvSpPr>
          <p:spPr>
            <a:xfrm>
              <a:off x="3171388" y="5273622"/>
              <a:ext cx="902678" cy="369332"/>
            </a:xfrm>
            <a:prstGeom prst="rect">
              <a:avLst/>
            </a:prstGeom>
            <a:noFill/>
          </p:spPr>
          <p:txBody>
            <a:bodyPr wrap="square" rtlCol="0">
              <a:spAutoFit/>
            </a:bodyPr>
            <a:lstStyle/>
            <a:p>
              <a:pPr algn="ctr"/>
              <a:r>
                <a:rPr lang="en-US">
                  <a:solidFill>
                    <a:schemeClr val="bg1"/>
                  </a:solidFill>
                </a:rPr>
                <a:t>Aug.</a:t>
              </a:r>
            </a:p>
          </p:txBody>
        </p:sp>
        <p:sp>
          <p:nvSpPr>
            <p:cNvPr id="45" name="TextBox 44">
              <a:extLst>
                <a:ext uri="{FF2B5EF4-FFF2-40B4-BE49-F238E27FC236}">
                  <a16:creationId xmlns:a16="http://schemas.microsoft.com/office/drawing/2014/main" id="{A4E70ED4-CFDB-8FDA-BD81-576AF3B194A8}"/>
                </a:ext>
              </a:extLst>
            </p:cNvPr>
            <p:cNvSpPr txBox="1"/>
            <p:nvPr/>
          </p:nvSpPr>
          <p:spPr>
            <a:xfrm>
              <a:off x="5141250" y="5273622"/>
              <a:ext cx="902678" cy="369332"/>
            </a:xfrm>
            <a:prstGeom prst="rect">
              <a:avLst/>
            </a:prstGeom>
            <a:noFill/>
          </p:spPr>
          <p:txBody>
            <a:bodyPr wrap="square" rtlCol="0">
              <a:spAutoFit/>
            </a:bodyPr>
            <a:lstStyle/>
            <a:p>
              <a:pPr algn="ctr"/>
              <a:r>
                <a:rPr lang="en-US">
                  <a:solidFill>
                    <a:schemeClr val="bg1"/>
                  </a:solidFill>
                </a:rPr>
                <a:t>Sept.</a:t>
              </a:r>
            </a:p>
          </p:txBody>
        </p:sp>
        <p:sp>
          <p:nvSpPr>
            <p:cNvPr id="46" name="TextBox 45">
              <a:extLst>
                <a:ext uri="{FF2B5EF4-FFF2-40B4-BE49-F238E27FC236}">
                  <a16:creationId xmlns:a16="http://schemas.microsoft.com/office/drawing/2014/main" id="{AD278931-54C7-5255-0910-089B5EEE79F9}"/>
                </a:ext>
              </a:extLst>
            </p:cNvPr>
            <p:cNvSpPr txBox="1"/>
            <p:nvPr/>
          </p:nvSpPr>
          <p:spPr>
            <a:xfrm>
              <a:off x="7050069" y="5273957"/>
              <a:ext cx="902678" cy="369332"/>
            </a:xfrm>
            <a:prstGeom prst="rect">
              <a:avLst/>
            </a:prstGeom>
            <a:noFill/>
          </p:spPr>
          <p:txBody>
            <a:bodyPr wrap="square" rtlCol="0">
              <a:spAutoFit/>
            </a:bodyPr>
            <a:lstStyle/>
            <a:p>
              <a:pPr algn="ctr"/>
              <a:r>
                <a:rPr lang="en-US">
                  <a:solidFill>
                    <a:schemeClr val="bg1"/>
                  </a:solidFill>
                </a:rPr>
                <a:t>Oct.</a:t>
              </a:r>
            </a:p>
          </p:txBody>
        </p:sp>
        <p:sp>
          <p:nvSpPr>
            <p:cNvPr id="47" name="TextBox 46">
              <a:extLst>
                <a:ext uri="{FF2B5EF4-FFF2-40B4-BE49-F238E27FC236}">
                  <a16:creationId xmlns:a16="http://schemas.microsoft.com/office/drawing/2014/main" id="{6A517149-4A32-895A-F703-0FE8A2967232}"/>
                </a:ext>
              </a:extLst>
            </p:cNvPr>
            <p:cNvSpPr txBox="1"/>
            <p:nvPr/>
          </p:nvSpPr>
          <p:spPr>
            <a:xfrm>
              <a:off x="8986375" y="5273622"/>
              <a:ext cx="902678" cy="369332"/>
            </a:xfrm>
            <a:prstGeom prst="rect">
              <a:avLst/>
            </a:prstGeom>
            <a:noFill/>
          </p:spPr>
          <p:txBody>
            <a:bodyPr wrap="square" rtlCol="0">
              <a:spAutoFit/>
            </a:bodyPr>
            <a:lstStyle/>
            <a:p>
              <a:pPr algn="ctr"/>
              <a:r>
                <a:rPr lang="en-US">
                  <a:solidFill>
                    <a:schemeClr val="bg1"/>
                  </a:solidFill>
                </a:rPr>
                <a:t>Nov.</a:t>
              </a:r>
            </a:p>
          </p:txBody>
        </p:sp>
      </p:grpSp>
      <p:sp>
        <p:nvSpPr>
          <p:cNvPr id="48" name="TextBox 47">
            <a:extLst>
              <a:ext uri="{FF2B5EF4-FFF2-40B4-BE49-F238E27FC236}">
                <a16:creationId xmlns:a16="http://schemas.microsoft.com/office/drawing/2014/main" id="{4B314323-2696-80F6-A7A6-6B7F1E1F9ACA}"/>
              </a:ext>
            </a:extLst>
          </p:cNvPr>
          <p:cNvSpPr txBox="1"/>
          <p:nvPr/>
        </p:nvSpPr>
        <p:spPr>
          <a:xfrm>
            <a:off x="2170502" y="6160371"/>
            <a:ext cx="2139142" cy="612934"/>
          </a:xfrm>
          <a:prstGeom prst="round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200"/>
              </a:lnSpc>
            </a:pPr>
            <a:r>
              <a:rPr lang="en-US" sz="1400"/>
              <a:t>Annual award nomination survey request deadline</a:t>
            </a:r>
          </a:p>
        </p:txBody>
      </p:sp>
      <p:sp>
        <p:nvSpPr>
          <p:cNvPr id="49" name="TextBox 48">
            <a:extLst>
              <a:ext uri="{FF2B5EF4-FFF2-40B4-BE49-F238E27FC236}">
                <a16:creationId xmlns:a16="http://schemas.microsoft.com/office/drawing/2014/main" id="{716118F8-F9F0-6883-8319-B6253B2B0975}"/>
              </a:ext>
            </a:extLst>
          </p:cNvPr>
          <p:cNvSpPr txBox="1"/>
          <p:nvPr/>
        </p:nvSpPr>
        <p:spPr>
          <a:xfrm>
            <a:off x="6206970" y="6157450"/>
            <a:ext cx="1833175" cy="442674"/>
          </a:xfrm>
          <a:prstGeom prst="round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200"/>
              </a:lnSpc>
            </a:pPr>
            <a:r>
              <a:rPr lang="en-US" sz="1400"/>
              <a:t>Awardees due</a:t>
            </a:r>
          </a:p>
          <a:p>
            <a:pPr algn="ctr">
              <a:lnSpc>
                <a:spcPts val="1200"/>
              </a:lnSpc>
            </a:pPr>
            <a:r>
              <a:rPr lang="en-US" sz="1400"/>
              <a:t>(early October)</a:t>
            </a:r>
          </a:p>
        </p:txBody>
      </p:sp>
      <p:sp>
        <p:nvSpPr>
          <p:cNvPr id="51" name="TextBox 50">
            <a:extLst>
              <a:ext uri="{FF2B5EF4-FFF2-40B4-BE49-F238E27FC236}">
                <a16:creationId xmlns:a16="http://schemas.microsoft.com/office/drawing/2014/main" id="{024758C2-B26A-77D7-7257-8C7D7E97B65E}"/>
              </a:ext>
            </a:extLst>
          </p:cNvPr>
          <p:cNvSpPr txBox="1"/>
          <p:nvPr/>
        </p:nvSpPr>
        <p:spPr>
          <a:xfrm>
            <a:off x="380101" y="2996305"/>
            <a:ext cx="1728458" cy="612934"/>
          </a:xfrm>
          <a:prstGeom prst="round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ctr">
            <a:spAutoFit/>
          </a:bodyPr>
          <a:lstStyle/>
          <a:p>
            <a:pPr algn="ctr">
              <a:lnSpc>
                <a:spcPts val="1200"/>
              </a:lnSpc>
            </a:pPr>
            <a:r>
              <a:rPr lang="en-US" sz="1300"/>
              <a:t>Global planning calendar shared</a:t>
            </a:r>
          </a:p>
          <a:p>
            <a:pPr algn="ctr">
              <a:lnSpc>
                <a:spcPts val="1200"/>
              </a:lnSpc>
            </a:pPr>
            <a:r>
              <a:rPr lang="en-US" sz="1300"/>
              <a:t>(end June)</a:t>
            </a:r>
            <a:endParaRPr lang="en-US" sz="1300">
              <a:ea typeface="Tahoma"/>
              <a:cs typeface="Tahoma"/>
            </a:endParaRPr>
          </a:p>
        </p:txBody>
      </p:sp>
      <p:sp>
        <p:nvSpPr>
          <p:cNvPr id="52" name="TextBox 51">
            <a:extLst>
              <a:ext uri="{FF2B5EF4-FFF2-40B4-BE49-F238E27FC236}">
                <a16:creationId xmlns:a16="http://schemas.microsoft.com/office/drawing/2014/main" id="{B8CDE943-FF89-9E97-CCDE-9736F178A174}"/>
              </a:ext>
            </a:extLst>
          </p:cNvPr>
          <p:cNvSpPr txBox="1"/>
          <p:nvPr/>
        </p:nvSpPr>
        <p:spPr>
          <a:xfrm>
            <a:off x="2835706" y="3015167"/>
            <a:ext cx="2082399" cy="612934"/>
          </a:xfrm>
          <a:prstGeom prst="round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ctr">
            <a:spAutoFit/>
          </a:bodyPr>
          <a:lstStyle/>
          <a:p>
            <a:pPr algn="ctr">
              <a:lnSpc>
                <a:spcPts val="1200"/>
              </a:lnSpc>
            </a:pPr>
            <a:r>
              <a:rPr lang="en-US" sz="1050"/>
              <a:t>High-level plans completed/shared with Regional Treasurer (early Aug)</a:t>
            </a:r>
          </a:p>
        </p:txBody>
      </p:sp>
      <p:cxnSp>
        <p:nvCxnSpPr>
          <p:cNvPr id="54" name="Straight Connector 53">
            <a:extLst>
              <a:ext uri="{FF2B5EF4-FFF2-40B4-BE49-F238E27FC236}">
                <a16:creationId xmlns:a16="http://schemas.microsoft.com/office/drawing/2014/main" id="{AA1E3F9F-43A1-72DC-0303-13B5B1218BB6}"/>
              </a:ext>
            </a:extLst>
          </p:cNvPr>
          <p:cNvCxnSpPr>
            <a:cxnSpLocks/>
          </p:cNvCxnSpPr>
          <p:nvPr/>
        </p:nvCxnSpPr>
        <p:spPr>
          <a:xfrm flipV="1">
            <a:off x="3753107" y="2709333"/>
            <a:ext cx="0" cy="29222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D4C3425-D343-9481-E040-E970C993D432}"/>
              </a:ext>
            </a:extLst>
          </p:cNvPr>
          <p:cNvSpPr txBox="1"/>
          <p:nvPr/>
        </p:nvSpPr>
        <p:spPr>
          <a:xfrm>
            <a:off x="8204476" y="2989613"/>
            <a:ext cx="1728462" cy="612934"/>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200"/>
              </a:lnSpc>
            </a:pPr>
            <a:r>
              <a:rPr lang="en-US" sz="1200"/>
              <a:t>Detailed Q1 2024 plans due</a:t>
            </a:r>
          </a:p>
          <a:p>
            <a:pPr algn="ctr">
              <a:lnSpc>
                <a:spcPts val="1200"/>
              </a:lnSpc>
            </a:pPr>
            <a:r>
              <a:rPr lang="en-US" sz="1200"/>
              <a:t>(end November)</a:t>
            </a:r>
          </a:p>
        </p:txBody>
      </p:sp>
      <p:sp>
        <p:nvSpPr>
          <p:cNvPr id="56" name="TextBox 55">
            <a:extLst>
              <a:ext uri="{FF2B5EF4-FFF2-40B4-BE49-F238E27FC236}">
                <a16:creationId xmlns:a16="http://schemas.microsoft.com/office/drawing/2014/main" id="{E5CF37A7-F8DF-3143-8D1A-3CC7EEE6B007}"/>
              </a:ext>
            </a:extLst>
          </p:cNvPr>
          <p:cNvSpPr txBox="1"/>
          <p:nvPr/>
        </p:nvSpPr>
        <p:spPr>
          <a:xfrm>
            <a:off x="251399" y="1401929"/>
            <a:ext cx="2082680" cy="61293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1200"/>
              </a:lnSpc>
            </a:pPr>
            <a:r>
              <a:rPr lang="en-US" sz="1300"/>
              <a:t>Succession worksheets shared with leaders</a:t>
            </a:r>
          </a:p>
          <a:p>
            <a:pPr algn="ctr">
              <a:lnSpc>
                <a:spcPts val="1200"/>
              </a:lnSpc>
            </a:pPr>
            <a:r>
              <a:rPr lang="en-US" sz="1300"/>
              <a:t>(End June/early July)</a:t>
            </a:r>
          </a:p>
        </p:txBody>
      </p:sp>
      <p:sp>
        <p:nvSpPr>
          <p:cNvPr id="57" name="TextBox 56">
            <a:extLst>
              <a:ext uri="{FF2B5EF4-FFF2-40B4-BE49-F238E27FC236}">
                <a16:creationId xmlns:a16="http://schemas.microsoft.com/office/drawing/2014/main" id="{905EC0D8-6DEF-B5C4-A604-41A8CB4DF36A}"/>
              </a:ext>
            </a:extLst>
          </p:cNvPr>
          <p:cNvSpPr txBox="1"/>
          <p:nvPr/>
        </p:nvSpPr>
        <p:spPr>
          <a:xfrm>
            <a:off x="4338214" y="1396527"/>
            <a:ext cx="2082680" cy="61293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lnSpc>
                <a:spcPts val="1200"/>
              </a:lnSpc>
            </a:pPr>
            <a:r>
              <a:rPr lang="en-US" sz="1300"/>
              <a:t>Completed worksheets due to HBA Central</a:t>
            </a:r>
          </a:p>
          <a:p>
            <a:pPr algn="ctr">
              <a:lnSpc>
                <a:spcPts val="1200"/>
              </a:lnSpc>
            </a:pPr>
            <a:r>
              <a:rPr lang="en-US" sz="1300"/>
              <a:t>(mid-September)</a:t>
            </a:r>
          </a:p>
        </p:txBody>
      </p:sp>
      <p:sp>
        <p:nvSpPr>
          <p:cNvPr id="58" name="TextBox 57">
            <a:extLst>
              <a:ext uri="{FF2B5EF4-FFF2-40B4-BE49-F238E27FC236}">
                <a16:creationId xmlns:a16="http://schemas.microsoft.com/office/drawing/2014/main" id="{F443D9C6-4A02-6A24-1A2C-61514F82F0BB}"/>
              </a:ext>
            </a:extLst>
          </p:cNvPr>
          <p:cNvSpPr txBox="1"/>
          <p:nvPr/>
        </p:nvSpPr>
        <p:spPr>
          <a:xfrm>
            <a:off x="6742969" y="1401782"/>
            <a:ext cx="1682060" cy="61293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lnSpc>
                <a:spcPts val="1200"/>
              </a:lnSpc>
            </a:pPr>
            <a:r>
              <a:rPr lang="en-US" sz="1300"/>
              <a:t>Call for nominations sent</a:t>
            </a:r>
          </a:p>
          <a:p>
            <a:pPr algn="ctr">
              <a:lnSpc>
                <a:spcPts val="1200"/>
              </a:lnSpc>
            </a:pPr>
            <a:r>
              <a:rPr lang="en-US" sz="1300"/>
              <a:t>(early October)</a:t>
            </a:r>
          </a:p>
        </p:txBody>
      </p:sp>
      <p:cxnSp>
        <p:nvCxnSpPr>
          <p:cNvPr id="18" name="Straight Connector 17">
            <a:extLst>
              <a:ext uri="{FF2B5EF4-FFF2-40B4-BE49-F238E27FC236}">
                <a16:creationId xmlns:a16="http://schemas.microsoft.com/office/drawing/2014/main" id="{4B5E0399-BE74-4E98-1F79-E0C260C9B317}"/>
              </a:ext>
            </a:extLst>
          </p:cNvPr>
          <p:cNvCxnSpPr>
            <a:cxnSpLocks/>
          </p:cNvCxnSpPr>
          <p:nvPr/>
        </p:nvCxnSpPr>
        <p:spPr>
          <a:xfrm flipV="1">
            <a:off x="3541076" y="4303709"/>
            <a:ext cx="163984" cy="404577"/>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3BD6BC-50A2-FEC5-1B5C-9ACC8F4B56D8}"/>
              </a:ext>
            </a:extLst>
          </p:cNvPr>
          <p:cNvCxnSpPr>
            <a:cxnSpLocks/>
          </p:cNvCxnSpPr>
          <p:nvPr/>
        </p:nvCxnSpPr>
        <p:spPr>
          <a:xfrm flipH="1" flipV="1">
            <a:off x="4771762" y="4321294"/>
            <a:ext cx="583569" cy="379037"/>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A6DBDAF-7111-0515-213F-89C4D483CF79}"/>
              </a:ext>
            </a:extLst>
          </p:cNvPr>
          <p:cNvSpPr txBox="1"/>
          <p:nvPr/>
        </p:nvSpPr>
        <p:spPr>
          <a:xfrm>
            <a:off x="2628883" y="4615167"/>
            <a:ext cx="1709331" cy="544830"/>
          </a:xfrm>
          <a:prstGeom prst="roundRect">
            <a:avLst/>
          </a:prstGeom>
        </p:spPr>
        <p:style>
          <a:lnRef idx="2">
            <a:schemeClr val="accent2"/>
          </a:lnRef>
          <a:fillRef idx="1">
            <a:schemeClr val="lt1"/>
          </a:fillRef>
          <a:effectRef idx="0">
            <a:schemeClr val="accent2"/>
          </a:effectRef>
          <a:fontRef idx="minor">
            <a:schemeClr val="dk1"/>
          </a:fontRef>
        </p:style>
        <p:txBody>
          <a:bodyPr wrap="square" tIns="91440" bIns="91440" rtlCol="0" anchor="ctr">
            <a:spAutoFit/>
          </a:bodyPr>
          <a:lstStyle/>
          <a:p>
            <a:pPr algn="ctr">
              <a:lnSpc>
                <a:spcPts val="1200"/>
              </a:lnSpc>
            </a:pPr>
            <a:r>
              <a:rPr lang="en-US" sz="1400"/>
              <a:t>Draft budgets due (early August)</a:t>
            </a:r>
          </a:p>
        </p:txBody>
      </p:sp>
      <p:sp>
        <p:nvSpPr>
          <p:cNvPr id="17" name="TextBox 16">
            <a:extLst>
              <a:ext uri="{FF2B5EF4-FFF2-40B4-BE49-F238E27FC236}">
                <a16:creationId xmlns:a16="http://schemas.microsoft.com/office/drawing/2014/main" id="{557C7535-DFA5-D789-737B-1481D61C8812}"/>
              </a:ext>
            </a:extLst>
          </p:cNvPr>
          <p:cNvSpPr txBox="1"/>
          <p:nvPr/>
        </p:nvSpPr>
        <p:spPr>
          <a:xfrm>
            <a:off x="4519135" y="4620363"/>
            <a:ext cx="1709331" cy="544830"/>
          </a:xfrm>
          <a:prstGeom prst="roundRect">
            <a:avLst/>
          </a:prstGeom>
        </p:spPr>
        <p:style>
          <a:lnRef idx="2">
            <a:schemeClr val="accent2"/>
          </a:lnRef>
          <a:fillRef idx="1">
            <a:schemeClr val="lt1"/>
          </a:fillRef>
          <a:effectRef idx="0">
            <a:schemeClr val="accent2"/>
          </a:effectRef>
          <a:fontRef idx="minor">
            <a:schemeClr val="dk1"/>
          </a:fontRef>
        </p:style>
        <p:txBody>
          <a:bodyPr wrap="square" tIns="91440" bIns="91440" rtlCol="0" anchor="ctr">
            <a:spAutoFit/>
          </a:bodyPr>
          <a:lstStyle/>
          <a:p>
            <a:pPr algn="ctr">
              <a:lnSpc>
                <a:spcPts val="1200"/>
              </a:lnSpc>
            </a:pPr>
            <a:r>
              <a:rPr lang="en-US" sz="1400"/>
              <a:t>Final budgets due</a:t>
            </a:r>
          </a:p>
          <a:p>
            <a:pPr algn="ctr">
              <a:lnSpc>
                <a:spcPts val="1200"/>
              </a:lnSpc>
            </a:pPr>
            <a:r>
              <a:rPr lang="en-US" sz="1400"/>
              <a:t>(end August)</a:t>
            </a:r>
          </a:p>
        </p:txBody>
      </p:sp>
      <p:sp>
        <p:nvSpPr>
          <p:cNvPr id="68" name="Rectangle 67">
            <a:extLst>
              <a:ext uri="{FF2B5EF4-FFF2-40B4-BE49-F238E27FC236}">
                <a16:creationId xmlns:a16="http://schemas.microsoft.com/office/drawing/2014/main" id="{22A0E5BB-AD78-3F7B-A5AF-02E47D825F92}"/>
              </a:ext>
            </a:extLst>
          </p:cNvPr>
          <p:cNvSpPr/>
          <p:nvPr/>
        </p:nvSpPr>
        <p:spPr>
          <a:xfrm rot="2700000">
            <a:off x="9640075" y="480625"/>
            <a:ext cx="1664493" cy="369332"/>
          </a:xfrm>
          <a:prstGeom prst="rect">
            <a:avLst/>
          </a:prstGeom>
          <a:noFill/>
        </p:spPr>
        <p:txBody>
          <a:bodyPr wrap="square" lIns="91440" tIns="45720" rIns="91440" bIns="45720">
            <a:spAutoFit/>
          </a:bodyPr>
          <a:lstStyle/>
          <a:p>
            <a:pPr algn="ctr"/>
            <a:r>
              <a:rPr lang="en-US" b="1" cap="none" spc="0">
                <a:ln w="3175">
                  <a:solidFill>
                    <a:schemeClr val="accent3"/>
                  </a:solidFill>
                  <a:prstDash val="solid"/>
                </a:ln>
                <a:solidFill>
                  <a:schemeClr val="accent3">
                    <a:lumMod val="40000"/>
                    <a:lumOff val="60000"/>
                  </a:schemeClr>
                </a:solidFill>
                <a:effectLst/>
              </a:rPr>
              <a:t>Succession</a:t>
            </a:r>
          </a:p>
        </p:txBody>
      </p:sp>
      <p:sp>
        <p:nvSpPr>
          <p:cNvPr id="69" name="Rectangle 68">
            <a:extLst>
              <a:ext uri="{FF2B5EF4-FFF2-40B4-BE49-F238E27FC236}">
                <a16:creationId xmlns:a16="http://schemas.microsoft.com/office/drawing/2014/main" id="{4DC4F259-EA4C-26FB-DCD5-D875993352C9}"/>
              </a:ext>
            </a:extLst>
          </p:cNvPr>
          <p:cNvSpPr/>
          <p:nvPr/>
        </p:nvSpPr>
        <p:spPr>
          <a:xfrm rot="2700000">
            <a:off x="9658033" y="2079279"/>
            <a:ext cx="1664493" cy="369332"/>
          </a:xfrm>
          <a:prstGeom prst="rect">
            <a:avLst/>
          </a:prstGeom>
          <a:noFill/>
        </p:spPr>
        <p:txBody>
          <a:bodyPr wrap="square" lIns="91440" tIns="45720" rIns="91440" bIns="45720">
            <a:spAutoFit/>
          </a:bodyPr>
          <a:lstStyle/>
          <a:p>
            <a:pPr algn="ctr"/>
            <a:r>
              <a:rPr lang="en-US" b="1" cap="none" spc="0">
                <a:ln w="3175">
                  <a:solidFill>
                    <a:schemeClr val="accent1"/>
                  </a:solidFill>
                  <a:prstDash val="solid"/>
                </a:ln>
                <a:solidFill>
                  <a:schemeClr val="accent1">
                    <a:lumMod val="40000"/>
                    <a:lumOff val="60000"/>
                  </a:schemeClr>
                </a:solidFill>
                <a:effectLst/>
              </a:rPr>
              <a:t>Programs</a:t>
            </a:r>
          </a:p>
        </p:txBody>
      </p:sp>
      <p:sp>
        <p:nvSpPr>
          <p:cNvPr id="70" name="Rectangle 69">
            <a:extLst>
              <a:ext uri="{FF2B5EF4-FFF2-40B4-BE49-F238E27FC236}">
                <a16:creationId xmlns:a16="http://schemas.microsoft.com/office/drawing/2014/main" id="{8FB0BFDB-FDEC-65E7-53AD-1811DCCC8F26}"/>
              </a:ext>
            </a:extLst>
          </p:cNvPr>
          <p:cNvSpPr/>
          <p:nvPr/>
        </p:nvSpPr>
        <p:spPr>
          <a:xfrm rot="2700000">
            <a:off x="9643658" y="3659045"/>
            <a:ext cx="1664493" cy="369332"/>
          </a:xfrm>
          <a:prstGeom prst="rect">
            <a:avLst/>
          </a:prstGeom>
          <a:noFill/>
        </p:spPr>
        <p:txBody>
          <a:bodyPr wrap="square" lIns="91440" tIns="45720" rIns="91440" bIns="45720">
            <a:spAutoFit/>
          </a:bodyPr>
          <a:lstStyle/>
          <a:p>
            <a:pPr algn="ctr"/>
            <a:r>
              <a:rPr lang="en-US" b="1" cap="none" spc="0">
                <a:ln w="3175">
                  <a:solidFill>
                    <a:schemeClr val="accent2"/>
                  </a:solidFill>
                  <a:prstDash val="solid"/>
                </a:ln>
                <a:solidFill>
                  <a:schemeClr val="accent2">
                    <a:lumMod val="40000"/>
                    <a:lumOff val="60000"/>
                  </a:schemeClr>
                </a:solidFill>
                <a:effectLst/>
              </a:rPr>
              <a:t>Budgets</a:t>
            </a:r>
          </a:p>
        </p:txBody>
      </p:sp>
      <p:sp>
        <p:nvSpPr>
          <p:cNvPr id="71" name="Rectangle 70">
            <a:extLst>
              <a:ext uri="{FF2B5EF4-FFF2-40B4-BE49-F238E27FC236}">
                <a16:creationId xmlns:a16="http://schemas.microsoft.com/office/drawing/2014/main" id="{F95EC991-563D-0C58-076D-8ED5B723E710}"/>
              </a:ext>
            </a:extLst>
          </p:cNvPr>
          <p:cNvSpPr/>
          <p:nvPr/>
        </p:nvSpPr>
        <p:spPr>
          <a:xfrm rot="2700000">
            <a:off x="9655062" y="5283498"/>
            <a:ext cx="1664493" cy="369332"/>
          </a:xfrm>
          <a:prstGeom prst="rect">
            <a:avLst/>
          </a:prstGeom>
          <a:noFill/>
        </p:spPr>
        <p:txBody>
          <a:bodyPr wrap="square" lIns="91440" tIns="45720" rIns="91440" bIns="45720">
            <a:spAutoFit/>
          </a:bodyPr>
          <a:lstStyle/>
          <a:p>
            <a:pPr algn="ctr"/>
            <a:r>
              <a:rPr lang="en-US" b="1">
                <a:ln w="19050">
                  <a:solidFill>
                    <a:schemeClr val="tx1"/>
                  </a:solidFill>
                  <a:prstDash val="solid"/>
                </a:ln>
                <a:solidFill>
                  <a:schemeClr val="bg1"/>
                </a:solidFill>
              </a:rPr>
              <a:t>Awards</a:t>
            </a:r>
            <a:endParaRPr lang="en-US" b="1" cap="none" spc="0">
              <a:ln w="19050">
                <a:solidFill>
                  <a:schemeClr val="tx1"/>
                </a:solidFill>
                <a:prstDash val="solid"/>
              </a:ln>
              <a:solidFill>
                <a:schemeClr val="bg1"/>
              </a:solidFill>
              <a:effectLst/>
            </a:endParaRPr>
          </a:p>
        </p:txBody>
      </p:sp>
      <p:cxnSp>
        <p:nvCxnSpPr>
          <p:cNvPr id="151" name="Straight Connector 150">
            <a:extLst>
              <a:ext uri="{FF2B5EF4-FFF2-40B4-BE49-F238E27FC236}">
                <a16:creationId xmlns:a16="http://schemas.microsoft.com/office/drawing/2014/main" id="{BB36051C-64EF-1D96-DF0B-BC04FA72523C}"/>
              </a:ext>
            </a:extLst>
          </p:cNvPr>
          <p:cNvCxnSpPr>
            <a:cxnSpLocks/>
          </p:cNvCxnSpPr>
          <p:nvPr/>
        </p:nvCxnSpPr>
        <p:spPr>
          <a:xfrm flipH="1" flipV="1">
            <a:off x="827571" y="2722940"/>
            <a:ext cx="326571" cy="2786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62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blue cover&#10;&#10;Description automatically generated">
            <a:extLst>
              <a:ext uri="{FF2B5EF4-FFF2-40B4-BE49-F238E27FC236}">
                <a16:creationId xmlns:a16="http://schemas.microsoft.com/office/drawing/2014/main" id="{C4F14C23-5505-7295-7425-94D3251A7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398"/>
            <a:ext cx="12192000" cy="3505203"/>
          </a:xfrm>
          <a:prstGeom prst="rect">
            <a:avLst/>
          </a:prstGeom>
        </p:spPr>
      </p:pic>
      <p:pic>
        <p:nvPicPr>
          <p:cNvPr id="3" name="Picture 2" descr="A purple background with white text&#10;&#10;Description automatically generated">
            <a:extLst>
              <a:ext uri="{FF2B5EF4-FFF2-40B4-BE49-F238E27FC236}">
                <a16:creationId xmlns:a16="http://schemas.microsoft.com/office/drawing/2014/main" id="{466D57A2-B79C-D242-DDD9-BF0CB1D5C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397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AF4935-C73F-275B-948D-F49FC9293B5C}"/>
              </a:ext>
            </a:extLst>
          </p:cNvPr>
          <p:cNvSpPr>
            <a:spLocks noGrp="1"/>
          </p:cNvSpPr>
          <p:nvPr>
            <p:ph type="title"/>
          </p:nvPr>
        </p:nvSpPr>
        <p:spPr/>
        <p:txBody>
          <a:bodyPr/>
          <a:lstStyle/>
          <a:p>
            <a:r>
              <a:rPr lang="en-US"/>
              <a:t>2025 ELS Save the Date</a:t>
            </a:r>
          </a:p>
        </p:txBody>
      </p:sp>
      <p:pic>
        <p:nvPicPr>
          <p:cNvPr id="3" name="Content Placeholder 2" descr="A yellow and white text on a city background&#10;&#10;Description automatically generated">
            <a:extLst>
              <a:ext uri="{FF2B5EF4-FFF2-40B4-BE49-F238E27FC236}">
                <a16:creationId xmlns:a16="http://schemas.microsoft.com/office/drawing/2014/main" id="{67B470DC-638A-1C86-19D3-4447FCB03A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4845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AF4935-C73F-275B-948D-F49FC9293B5C}"/>
              </a:ext>
            </a:extLst>
          </p:cNvPr>
          <p:cNvSpPr>
            <a:spLocks noGrp="1"/>
          </p:cNvSpPr>
          <p:nvPr>
            <p:ph type="title"/>
          </p:nvPr>
        </p:nvSpPr>
        <p:spPr/>
        <p:txBody>
          <a:bodyPr/>
          <a:lstStyle/>
          <a:p>
            <a:r>
              <a:rPr lang="en-US"/>
              <a:t>2025 AC Save the Date</a:t>
            </a:r>
          </a:p>
        </p:txBody>
      </p:sp>
      <p:pic>
        <p:nvPicPr>
          <p:cNvPr id="3" name="Content Placeholder 2" descr="A green background with white text&#10;&#10;Description automatically generated">
            <a:extLst>
              <a:ext uri="{FF2B5EF4-FFF2-40B4-BE49-F238E27FC236}">
                <a16:creationId xmlns:a16="http://schemas.microsoft.com/office/drawing/2014/main" id="{7332C5CC-784C-F62F-EDBC-8BC0C77E8D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extBox 1">
            <a:extLst>
              <a:ext uri="{FF2B5EF4-FFF2-40B4-BE49-F238E27FC236}">
                <a16:creationId xmlns:a16="http://schemas.microsoft.com/office/drawing/2014/main" id="{7D5A5374-93A0-9B23-CF62-D82C48960BA1}"/>
              </a:ext>
            </a:extLst>
          </p:cNvPr>
          <p:cNvSpPr txBox="1"/>
          <p:nvPr/>
        </p:nvSpPr>
        <p:spPr>
          <a:xfrm>
            <a:off x="3035300" y="3657600"/>
            <a:ext cx="6121400" cy="646331"/>
          </a:xfrm>
          <a:prstGeom prst="rect">
            <a:avLst/>
          </a:prstGeom>
          <a:noFill/>
        </p:spPr>
        <p:txBody>
          <a:bodyPr wrap="square" rtlCol="0">
            <a:spAutoFit/>
          </a:bodyPr>
          <a:lstStyle/>
          <a:p>
            <a:pPr algn="ctr"/>
            <a:r>
              <a:rPr lang="en-US" sz="3600">
                <a:solidFill>
                  <a:schemeClr val="bg2">
                    <a:lumMod val="50000"/>
                  </a:schemeClr>
                </a:solidFill>
                <a:latin typeface="DIN Next LT Pro" panose="020B0503020203050203" pitchFamily="34" charset="0"/>
                <a:ea typeface="Tahoma" panose="020B0604030504040204" pitchFamily="34" charset="0"/>
                <a:cs typeface="Tahoma" panose="020B0604030504040204" pitchFamily="34" charset="0"/>
              </a:rPr>
              <a:t>29 SEPTEMBER – 1 OCTOBER</a:t>
            </a:r>
          </a:p>
        </p:txBody>
      </p:sp>
    </p:spTree>
    <p:extLst>
      <p:ext uri="{BB962C8B-B14F-4D97-AF65-F5344CB8AC3E}">
        <p14:creationId xmlns:p14="http://schemas.microsoft.com/office/powerpoint/2010/main" val="4857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392B6-9068-79EA-4937-357C7FB588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2325A4-9B45-5265-6049-A65462DFDD3C}"/>
              </a:ext>
            </a:extLst>
          </p:cNvPr>
          <p:cNvSpPr>
            <a:spLocks noGrp="1"/>
          </p:cNvSpPr>
          <p:nvPr>
            <p:ph type="body" sz="quarter" idx="4294967295"/>
          </p:nvPr>
        </p:nvSpPr>
        <p:spPr>
          <a:xfrm>
            <a:off x="456513" y="2100453"/>
            <a:ext cx="7103783" cy="1987550"/>
          </a:xfrm>
        </p:spPr>
        <p:txBody>
          <a:bodyPr>
            <a:normAutofit/>
          </a:bodyPr>
          <a:lstStyle/>
          <a:p>
            <a:pPr marL="0" indent="0">
              <a:buNone/>
            </a:pPr>
            <a:r>
              <a:rPr lang="en-US" sz="7200" b="1"/>
              <a:t>Lauren Peck</a:t>
            </a:r>
          </a:p>
        </p:txBody>
      </p:sp>
      <p:sp>
        <p:nvSpPr>
          <p:cNvPr id="5" name="TextBox 4">
            <a:extLst>
              <a:ext uri="{FF2B5EF4-FFF2-40B4-BE49-F238E27FC236}">
                <a16:creationId xmlns:a16="http://schemas.microsoft.com/office/drawing/2014/main" id="{40AE31C7-6699-22DB-46FB-ACBCCA676CA2}"/>
              </a:ext>
            </a:extLst>
          </p:cNvPr>
          <p:cNvSpPr txBox="1"/>
          <p:nvPr/>
        </p:nvSpPr>
        <p:spPr>
          <a:xfrm>
            <a:off x="327455" y="4088003"/>
            <a:ext cx="777016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B515B"/>
                </a:solidFill>
                <a:effectLst/>
                <a:uLnTx/>
                <a:uFillTx/>
                <a:latin typeface="Tahoma"/>
                <a:ea typeface="+mn-ea"/>
                <a:cs typeface="+mn-cs"/>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B515B"/>
                </a:solidFill>
                <a:effectLst/>
                <a:uLnTx/>
                <a:uFillTx/>
                <a:latin typeface="Tahoma"/>
                <a:ea typeface="+mn-ea"/>
                <a:cs typeface="+mn-cs"/>
              </a:rPr>
              <a:t>Stakeholder Engagement</a:t>
            </a:r>
          </a:p>
        </p:txBody>
      </p:sp>
      <p:pic>
        <p:nvPicPr>
          <p:cNvPr id="6" name="Picture 5" descr="A person with long hair wearing a blue shirt&#10;&#10;Description automatically generated">
            <a:extLst>
              <a:ext uri="{FF2B5EF4-FFF2-40B4-BE49-F238E27FC236}">
                <a16:creationId xmlns:a16="http://schemas.microsoft.com/office/drawing/2014/main" id="{6C0975AB-59F9-C66E-4430-C913CD305A74}"/>
              </a:ext>
            </a:extLst>
          </p:cNvPr>
          <p:cNvPicPr>
            <a:picLocks noChangeAspect="1"/>
          </p:cNvPicPr>
          <p:nvPr/>
        </p:nvPicPr>
        <p:blipFill rotWithShape="1">
          <a:blip r:embed="rId3">
            <a:extLst>
              <a:ext uri="{28A0092B-C50C-407E-A947-70E740481C1C}">
                <a14:useLocalDpi xmlns:a14="http://schemas.microsoft.com/office/drawing/2010/main" val="0"/>
              </a:ext>
            </a:extLst>
          </a:blip>
          <a:srcRect l="-413" t="6001" r="413" b="28334"/>
          <a:stretch/>
        </p:blipFill>
        <p:spPr>
          <a:xfrm>
            <a:off x="6874002" y="842518"/>
            <a:ext cx="4503420" cy="4503420"/>
          </a:xfrm>
          <a:prstGeom prst="ellipse">
            <a:avLst/>
          </a:prstGeom>
        </p:spPr>
      </p:pic>
    </p:spTree>
    <p:extLst>
      <p:ext uri="{BB962C8B-B14F-4D97-AF65-F5344CB8AC3E}">
        <p14:creationId xmlns:p14="http://schemas.microsoft.com/office/powerpoint/2010/main" val="10316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9FC6121-AE67-E63E-C680-AC6714B6EEBC}"/>
            </a:ext>
          </a:extLst>
        </p:cNvPr>
        <p:cNvGrpSpPr/>
        <p:nvPr/>
      </p:nvGrpSpPr>
      <p:grpSpPr>
        <a:xfrm>
          <a:off x="0" y="0"/>
          <a:ext cx="0" cy="0"/>
          <a:chOff x="0" y="0"/>
          <a:chExt cx="0" cy="0"/>
        </a:xfrm>
      </p:grpSpPr>
      <p:pic>
        <p:nvPicPr>
          <p:cNvPr id="23554" name="Picture 16">
            <a:extLst>
              <a:ext uri="{FF2B5EF4-FFF2-40B4-BE49-F238E27FC236}">
                <a16:creationId xmlns:a16="http://schemas.microsoft.com/office/drawing/2014/main" id="{98026798-EF00-60D7-7BD3-550359FAE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3" y="-803275"/>
            <a:ext cx="2476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a:extLst>
              <a:ext uri="{FF2B5EF4-FFF2-40B4-BE49-F238E27FC236}">
                <a16:creationId xmlns:a16="http://schemas.microsoft.com/office/drawing/2014/main" id="{E4F60AD1-77CE-01D0-87F5-B541DA3B94C8}"/>
              </a:ext>
            </a:extLst>
          </p:cNvPr>
          <p:cNvSpPr txBox="1">
            <a:spLocks noChangeArrowheads="1"/>
          </p:cNvSpPr>
          <p:nvPr/>
        </p:nvSpPr>
        <p:spPr bwMode="auto">
          <a:xfrm>
            <a:off x="4784852" y="3036316"/>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7757A1"/>
                </a:solidFill>
                <a:effectLst/>
                <a:uLnTx/>
                <a:uFillTx/>
                <a:latin typeface="Tahoma" panose="020B0604030504040204" pitchFamily="34" charset="0"/>
                <a:ea typeface="+mn-ea"/>
                <a:cs typeface="Tahoma" panose="020B0604030504040204" pitchFamily="34" charset="0"/>
              </a:rPr>
              <a:t>2025 Member Leader Resources</a:t>
            </a:r>
          </a:p>
        </p:txBody>
      </p:sp>
    </p:spTree>
    <p:extLst>
      <p:ext uri="{BB962C8B-B14F-4D97-AF65-F5344CB8AC3E}">
        <p14:creationId xmlns:p14="http://schemas.microsoft.com/office/powerpoint/2010/main" val="2068232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4429-DF6E-9FA8-CCF0-FF5D5E033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D50AF-D96E-91D6-DCE0-A74288E42778}"/>
              </a:ext>
            </a:extLst>
          </p:cNvPr>
          <p:cNvSpPr>
            <a:spLocks noGrp="1"/>
          </p:cNvSpPr>
          <p:nvPr>
            <p:ph type="title"/>
          </p:nvPr>
        </p:nvSpPr>
        <p:spPr>
          <a:xfrm>
            <a:off x="838200" y="365125"/>
            <a:ext cx="10580370" cy="1325563"/>
          </a:xfrm>
        </p:spPr>
        <p:txBody>
          <a:bodyPr>
            <a:normAutofit/>
          </a:bodyPr>
          <a:lstStyle/>
          <a:p>
            <a:pPr>
              <a:spcBef>
                <a:spcPts val="1200"/>
              </a:spcBef>
              <a:spcAft>
                <a:spcPts val="1200"/>
              </a:spcAft>
            </a:pPr>
            <a:r>
              <a:rPr lang="en-US" sz="4000"/>
              <a:t>2025 Leadership Institute</a:t>
            </a:r>
            <a:br>
              <a:rPr lang="en-US" sz="4000"/>
            </a:br>
            <a:r>
              <a:rPr lang="en-US" sz="2400" i="1"/>
              <a:t>Phase 2: Connection Sessions</a:t>
            </a:r>
            <a:endParaRPr lang="en-US" sz="4000" i="1"/>
          </a:p>
        </p:txBody>
      </p:sp>
      <p:sp>
        <p:nvSpPr>
          <p:cNvPr id="3" name="Text Placeholder 2">
            <a:extLst>
              <a:ext uri="{FF2B5EF4-FFF2-40B4-BE49-F238E27FC236}">
                <a16:creationId xmlns:a16="http://schemas.microsoft.com/office/drawing/2014/main" id="{365CCD52-9036-582E-3D25-7B5C0C23DE33}"/>
              </a:ext>
            </a:extLst>
          </p:cNvPr>
          <p:cNvSpPr>
            <a:spLocks noGrp="1"/>
          </p:cNvSpPr>
          <p:nvPr>
            <p:ph type="body" sz="quarter" idx="10"/>
          </p:nvPr>
        </p:nvSpPr>
        <p:spPr>
          <a:xfrm>
            <a:off x="1018990" y="3560888"/>
            <a:ext cx="4765003" cy="2357438"/>
          </a:xfrm>
        </p:spPr>
        <p:txBody>
          <a:bodyPr>
            <a:normAutofit/>
          </a:bodyPr>
          <a:lstStyle/>
          <a:p>
            <a:pPr marL="0" indent="0" algn="ctr">
              <a:buNone/>
            </a:pPr>
            <a:r>
              <a:rPr lang="en-US" sz="1800" i="1"/>
              <a:t>Sessions organized by functional area</a:t>
            </a:r>
          </a:p>
        </p:txBody>
      </p:sp>
      <p:sp>
        <p:nvSpPr>
          <p:cNvPr id="4" name="Title 1">
            <a:extLst>
              <a:ext uri="{FF2B5EF4-FFF2-40B4-BE49-F238E27FC236}">
                <a16:creationId xmlns:a16="http://schemas.microsoft.com/office/drawing/2014/main" id="{820D3AA2-4380-1EE9-6FB2-DB415F18CDC5}"/>
              </a:ext>
            </a:extLst>
          </p:cNvPr>
          <p:cNvSpPr txBox="1">
            <a:spLocks/>
          </p:cNvSpPr>
          <p:nvPr/>
        </p:nvSpPr>
        <p:spPr>
          <a:xfrm>
            <a:off x="1335175" y="2235325"/>
            <a:ext cx="413263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a:solidFill>
                  <a:schemeClr val="accent1"/>
                </a:solidFill>
              </a:rPr>
              <a:t>Functional Connections</a:t>
            </a:r>
          </a:p>
        </p:txBody>
      </p:sp>
      <p:sp>
        <p:nvSpPr>
          <p:cNvPr id="5" name="Text Placeholder 2">
            <a:extLst>
              <a:ext uri="{FF2B5EF4-FFF2-40B4-BE49-F238E27FC236}">
                <a16:creationId xmlns:a16="http://schemas.microsoft.com/office/drawing/2014/main" id="{3CAB9C90-2072-D205-1D86-99FBFE3FF037}"/>
              </a:ext>
            </a:extLst>
          </p:cNvPr>
          <p:cNvSpPr txBox="1">
            <a:spLocks/>
          </p:cNvSpPr>
          <p:nvPr/>
        </p:nvSpPr>
        <p:spPr>
          <a:xfrm>
            <a:off x="5849494" y="3560888"/>
            <a:ext cx="5742633" cy="235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a:t>Sessions organized by component-level leadership role </a:t>
            </a:r>
            <a:r>
              <a:rPr lang="en-US" sz="1200" i="1"/>
              <a:t>(i.e. Chapter DAL, Regional EC, etc.)</a:t>
            </a:r>
            <a:endParaRPr lang="en-US" sz="1800" i="1"/>
          </a:p>
        </p:txBody>
      </p:sp>
      <p:sp>
        <p:nvSpPr>
          <p:cNvPr id="7" name="TextBox 6">
            <a:extLst>
              <a:ext uri="{FF2B5EF4-FFF2-40B4-BE49-F238E27FC236}">
                <a16:creationId xmlns:a16="http://schemas.microsoft.com/office/drawing/2014/main" id="{6D9F210F-C572-6139-8302-C8BEA86EE6C4}"/>
              </a:ext>
            </a:extLst>
          </p:cNvPr>
          <p:cNvSpPr txBox="1"/>
          <p:nvPr/>
        </p:nvSpPr>
        <p:spPr>
          <a:xfrm rot="423665">
            <a:off x="9143421" y="188631"/>
            <a:ext cx="3135439" cy="1077218"/>
          </a:xfrm>
          <a:prstGeom prst="rect">
            <a:avLst/>
          </a:prstGeom>
          <a:noFill/>
        </p:spPr>
        <p:txBody>
          <a:bodyPr wrap="square" rtlCol="0">
            <a:spAutoFit/>
          </a:bodyPr>
          <a:lstStyle/>
          <a:p>
            <a:pPr algn="ctr"/>
            <a:r>
              <a:rPr lang="en-US" sz="2800" b="1">
                <a:solidFill>
                  <a:schemeClr val="accent2"/>
                </a:solidFill>
                <a:latin typeface="Tahoma" panose="020B0604030504040204" pitchFamily="34" charset="0"/>
                <a:ea typeface="Tahoma" panose="020B0604030504040204" pitchFamily="34" charset="0"/>
                <a:cs typeface="Tahoma" panose="020B0604030504040204" pitchFamily="34" charset="0"/>
              </a:rPr>
              <a:t>Coming in </a:t>
            </a:r>
            <a:r>
              <a:rPr lang="en-US" sz="3600" b="1">
                <a:solidFill>
                  <a:schemeClr val="accent2"/>
                </a:solidFill>
                <a:latin typeface="Tahoma" panose="020B0604030504040204" pitchFamily="34" charset="0"/>
                <a:ea typeface="Tahoma" panose="020B0604030504040204" pitchFamily="34" charset="0"/>
                <a:cs typeface="Tahoma" panose="020B0604030504040204" pitchFamily="34" charset="0"/>
              </a:rPr>
              <a:t>March 2025!</a:t>
            </a:r>
            <a:endParaRPr lang="en-US" sz="2800" b="1">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27A98E1D-7DD5-BF03-98DA-2142EF8F9A4D}"/>
              </a:ext>
            </a:extLst>
          </p:cNvPr>
          <p:cNvSpPr txBox="1">
            <a:spLocks/>
          </p:cNvSpPr>
          <p:nvPr/>
        </p:nvSpPr>
        <p:spPr>
          <a:xfrm>
            <a:off x="6408007" y="2235325"/>
            <a:ext cx="462560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a:solidFill>
                  <a:schemeClr val="accent1"/>
                </a:solidFill>
              </a:rPr>
              <a:t>Leadership Connections</a:t>
            </a:r>
          </a:p>
        </p:txBody>
      </p:sp>
    </p:spTree>
    <p:extLst>
      <p:ext uri="{BB962C8B-B14F-4D97-AF65-F5344CB8AC3E}">
        <p14:creationId xmlns:p14="http://schemas.microsoft.com/office/powerpoint/2010/main" val="1454103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480C65-0A26-453F-E1C2-12EF750A5859}"/>
              </a:ext>
            </a:extLst>
          </p:cNvPr>
          <p:cNvSpPr>
            <a:spLocks noGrp="1"/>
          </p:cNvSpPr>
          <p:nvPr>
            <p:ph type="title"/>
          </p:nvPr>
        </p:nvSpPr>
        <p:spPr>
          <a:xfrm>
            <a:off x="1664750" y="2212421"/>
            <a:ext cx="10834688" cy="1325563"/>
          </a:xfrm>
        </p:spPr>
        <p:txBody>
          <a:bodyPr/>
          <a:lstStyle/>
          <a:p>
            <a:r>
              <a:rPr lang="en-US" i="1">
                <a:solidFill>
                  <a:schemeClr val="accent2"/>
                </a:solidFill>
              </a:rPr>
              <a:t>ANNOUNCING</a:t>
            </a:r>
            <a:br>
              <a:rPr lang="en-US">
                <a:solidFill>
                  <a:schemeClr val="accent2"/>
                </a:solidFill>
              </a:rPr>
            </a:br>
            <a:r>
              <a:rPr lang="en-US" sz="4000">
                <a:solidFill>
                  <a:schemeClr val="accent2"/>
                </a:solidFill>
              </a:rPr>
              <a:t>The NEW Leadership Learning Center!</a:t>
            </a:r>
            <a:endParaRPr lang="en-US">
              <a:solidFill>
                <a:schemeClr val="accent2"/>
              </a:solidFill>
            </a:endParaRPr>
          </a:p>
        </p:txBody>
      </p:sp>
      <p:pic>
        <p:nvPicPr>
          <p:cNvPr id="7" name="Graphic 6" descr="Megaphone outline">
            <a:extLst>
              <a:ext uri="{FF2B5EF4-FFF2-40B4-BE49-F238E27FC236}">
                <a16:creationId xmlns:a16="http://schemas.microsoft.com/office/drawing/2014/main" id="{6E69A427-0375-B658-4C8C-84F5AE5F54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034" y="2347012"/>
            <a:ext cx="1084956" cy="1084956"/>
          </a:xfrm>
          <a:prstGeom prst="rect">
            <a:avLst/>
          </a:prstGeom>
        </p:spPr>
      </p:pic>
      <p:cxnSp>
        <p:nvCxnSpPr>
          <p:cNvPr id="13" name="Straight Connector 12">
            <a:extLst>
              <a:ext uri="{FF2B5EF4-FFF2-40B4-BE49-F238E27FC236}">
                <a16:creationId xmlns:a16="http://schemas.microsoft.com/office/drawing/2014/main" id="{F9818D81-E500-C927-A7DD-CB599345764B}"/>
              </a:ext>
            </a:extLst>
          </p:cNvPr>
          <p:cNvCxnSpPr>
            <a:cxnSpLocks/>
          </p:cNvCxnSpPr>
          <p:nvPr/>
        </p:nvCxnSpPr>
        <p:spPr>
          <a:xfrm flipV="1">
            <a:off x="1197815" y="2559217"/>
            <a:ext cx="365760" cy="16163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6AD5E2-96C3-D2D8-3751-5C28FFFC9076}"/>
              </a:ext>
            </a:extLst>
          </p:cNvPr>
          <p:cNvCxnSpPr>
            <a:cxnSpLocks/>
          </p:cNvCxnSpPr>
          <p:nvPr/>
        </p:nvCxnSpPr>
        <p:spPr>
          <a:xfrm flipV="1">
            <a:off x="1133623" y="2392318"/>
            <a:ext cx="165367" cy="1853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E7B391-A631-00A6-A740-D0D754BC05F8}"/>
              </a:ext>
            </a:extLst>
          </p:cNvPr>
          <p:cNvCxnSpPr>
            <a:cxnSpLocks/>
          </p:cNvCxnSpPr>
          <p:nvPr/>
        </p:nvCxnSpPr>
        <p:spPr>
          <a:xfrm flipV="1">
            <a:off x="1298990" y="2875203"/>
            <a:ext cx="264585" cy="33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5094A31-CD9D-7E28-2F2F-EB591C5691D1}"/>
              </a:ext>
            </a:extLst>
          </p:cNvPr>
          <p:cNvPicPr>
            <a:picLocks noChangeAspect="1"/>
          </p:cNvPicPr>
          <p:nvPr/>
        </p:nvPicPr>
        <p:blipFill>
          <a:blip r:embed="rId5"/>
          <a:srcRect t="6210" r="75163" b="85491"/>
          <a:stretch/>
        </p:blipFill>
        <p:spPr>
          <a:xfrm>
            <a:off x="5577347" y="4488314"/>
            <a:ext cx="2576056" cy="569461"/>
          </a:xfrm>
          <a:prstGeom prst="rect">
            <a:avLst/>
          </a:prstGeom>
        </p:spPr>
      </p:pic>
      <p:sp>
        <p:nvSpPr>
          <p:cNvPr id="3" name="TextBox 2">
            <a:extLst>
              <a:ext uri="{FF2B5EF4-FFF2-40B4-BE49-F238E27FC236}">
                <a16:creationId xmlns:a16="http://schemas.microsoft.com/office/drawing/2014/main" id="{75AB7FCB-1AF3-B1C2-E01A-470285700152}"/>
              </a:ext>
            </a:extLst>
          </p:cNvPr>
          <p:cNvSpPr txBox="1"/>
          <p:nvPr/>
        </p:nvSpPr>
        <p:spPr>
          <a:xfrm>
            <a:off x="3867150" y="4645579"/>
            <a:ext cx="2228850" cy="369332"/>
          </a:xfrm>
          <a:prstGeom prst="rect">
            <a:avLst/>
          </a:prstGeom>
          <a:noFill/>
        </p:spPr>
        <p:txBody>
          <a:bodyPr wrap="square" rtlCol="0">
            <a:spAutoFit/>
          </a:bodyPr>
          <a:lstStyle/>
          <a:p>
            <a:r>
              <a:rPr lang="en-US" i="1">
                <a:solidFill>
                  <a:schemeClr val="accent1"/>
                </a:solidFill>
              </a:rPr>
              <a:t>Powered by the </a:t>
            </a:r>
          </a:p>
        </p:txBody>
      </p:sp>
    </p:spTree>
    <p:extLst>
      <p:ext uri="{BB962C8B-B14F-4D97-AF65-F5344CB8AC3E}">
        <p14:creationId xmlns:p14="http://schemas.microsoft.com/office/powerpoint/2010/main" val="97965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0DCA-AE81-8B18-730D-4838ED57EFDA}"/>
              </a:ext>
            </a:extLst>
          </p:cNvPr>
          <p:cNvSpPr>
            <a:spLocks noGrp="1"/>
          </p:cNvSpPr>
          <p:nvPr>
            <p:ph type="title"/>
          </p:nvPr>
        </p:nvSpPr>
        <p:spPr>
          <a:xfrm>
            <a:off x="2297596" y="41097"/>
            <a:ext cx="9344175" cy="132556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Mission, Vision &amp; Core Values </a:t>
            </a:r>
          </a:p>
        </p:txBody>
      </p:sp>
      <p:sp>
        <p:nvSpPr>
          <p:cNvPr id="3" name="Text Placeholder 2">
            <a:extLst>
              <a:ext uri="{FF2B5EF4-FFF2-40B4-BE49-F238E27FC236}">
                <a16:creationId xmlns:a16="http://schemas.microsoft.com/office/drawing/2014/main" id="{F805E544-CECB-4737-6D4B-0CB8ED01CC3C}"/>
              </a:ext>
            </a:extLst>
          </p:cNvPr>
          <p:cNvSpPr>
            <a:spLocks noGrp="1"/>
          </p:cNvSpPr>
          <p:nvPr>
            <p:ph type="body" sz="quarter" idx="10"/>
          </p:nvPr>
        </p:nvSpPr>
        <p:spPr>
          <a:xfrm>
            <a:off x="2297596" y="1769665"/>
            <a:ext cx="9453790" cy="3706796"/>
          </a:xfrm>
        </p:spPr>
        <p:txBody>
          <a:bodyPr vert="horz" lIns="91440" tIns="45720" rIns="91440" bIns="45720" rtlCol="0" anchor="t">
            <a:noAutofit/>
          </a:bodyPr>
          <a:lstStyle/>
          <a:p>
            <a:pPr marL="0" indent="0">
              <a:spcBef>
                <a:spcPts val="0"/>
              </a:spcBef>
              <a:buNone/>
              <a:defRPr/>
            </a:pPr>
            <a:r>
              <a:rPr lang="en-US" b="1">
                <a:latin typeface="Tahoma"/>
                <a:ea typeface="Tahoma"/>
                <a:cs typeface="Tahoma"/>
              </a:rPr>
              <a:t>Mission Statement</a:t>
            </a:r>
            <a:r>
              <a:rPr lang="en-US">
                <a:latin typeface="Tahoma"/>
                <a:ea typeface="Tahoma"/>
                <a:cs typeface="Tahoma"/>
              </a:rPr>
              <a:t>: </a:t>
            </a:r>
          </a:p>
          <a:p>
            <a:pPr marL="0" indent="0">
              <a:spcBef>
                <a:spcPts val="0"/>
              </a:spcBef>
              <a:buNone/>
              <a:defRPr/>
            </a:pPr>
            <a:r>
              <a:rPr lang="en-US" sz="2400">
                <a:latin typeface="Tahoma"/>
                <a:ea typeface="Tahoma"/>
                <a:cs typeface="Tahoma"/>
              </a:rPr>
              <a:t>Further the Advancement and Impact of Women in the Business of Healthcare</a:t>
            </a:r>
            <a:br>
              <a:rPr lang="en-US" sz="2400">
                <a:latin typeface="Tahoma" panose="020B0604030504040204" pitchFamily="34" charset="0"/>
                <a:ea typeface="Tahoma" panose="020B0604030504040204" pitchFamily="34" charset="0"/>
                <a:cs typeface="Tahoma" panose="020B0604030504040204" pitchFamily="34" charset="0"/>
              </a:rPr>
            </a:br>
            <a:endParaRPr lang="en-US" sz="2400" u="none" strike="noStrike" kern="1200" cap="none" spc="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b="1">
                <a:latin typeface="Tahoma"/>
                <a:ea typeface="Tahoma"/>
                <a:cs typeface="Tahoma"/>
              </a:rPr>
              <a:t>Vision Statement: </a:t>
            </a:r>
          </a:p>
          <a:p>
            <a:pPr marL="0" indent="0">
              <a:spcBef>
                <a:spcPts val="0"/>
              </a:spcBef>
              <a:buNone/>
              <a:defRPr/>
            </a:pPr>
            <a:r>
              <a:rPr lang="en-US" sz="2400">
                <a:latin typeface="Tahoma"/>
                <a:ea typeface="Tahoma"/>
                <a:cs typeface="Tahoma"/>
              </a:rPr>
              <a:t>Creating Women Leaders For Life</a:t>
            </a:r>
          </a:p>
          <a:p>
            <a:pPr marL="0" indent="0">
              <a:spcBef>
                <a:spcPts val="0"/>
              </a:spcBef>
              <a:buNone/>
              <a:defRPr/>
            </a:pPr>
            <a:endParaRPr lang="en-US" sz="2400" b="1">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b="1">
                <a:latin typeface="Tahoma"/>
                <a:ea typeface="Tahoma"/>
                <a:cs typeface="Tahoma"/>
              </a:rPr>
              <a:t>Core values </a:t>
            </a:r>
            <a:r>
              <a:rPr lang="en-US" sz="2400" b="1">
                <a:latin typeface="Tahoma"/>
                <a:ea typeface="Tahoma"/>
                <a:cs typeface="Tahoma"/>
              </a:rPr>
              <a:t>		</a:t>
            </a:r>
          </a:p>
          <a:p>
            <a:pPr>
              <a:spcBef>
                <a:spcPts val="0"/>
              </a:spcBef>
              <a:buClr>
                <a:schemeClr val="accent2"/>
              </a:buClr>
              <a:defRPr/>
            </a:pPr>
            <a:r>
              <a:rPr lang="en-US" sz="2400">
                <a:latin typeface="Tahoma"/>
                <a:ea typeface="Tahoma"/>
                <a:cs typeface="Tahoma"/>
              </a:rPr>
              <a:t>Visionary 			</a:t>
            </a:r>
          </a:p>
          <a:p>
            <a:pPr>
              <a:spcBef>
                <a:spcPts val="0"/>
              </a:spcBef>
              <a:buClr>
                <a:schemeClr val="accent2"/>
              </a:buClr>
              <a:defRPr/>
            </a:pPr>
            <a:r>
              <a:rPr lang="en-US" sz="2400">
                <a:latin typeface="Tahoma"/>
                <a:ea typeface="Tahoma"/>
                <a:cs typeface="Tahoma"/>
              </a:rPr>
              <a:t>Innovative 			</a:t>
            </a:r>
          </a:p>
          <a:p>
            <a:pPr>
              <a:spcBef>
                <a:spcPts val="0"/>
              </a:spcBef>
              <a:buClr>
                <a:schemeClr val="accent2"/>
              </a:buClr>
              <a:defRPr/>
            </a:pPr>
            <a:r>
              <a:rPr lang="en-US" sz="2400">
                <a:latin typeface="Tahoma"/>
                <a:ea typeface="Tahoma"/>
                <a:cs typeface="Tahoma"/>
              </a:rPr>
              <a:t>Inclusive			</a:t>
            </a:r>
          </a:p>
        </p:txBody>
      </p:sp>
    </p:spTree>
    <p:extLst>
      <p:ext uri="{BB962C8B-B14F-4D97-AF65-F5344CB8AC3E}">
        <p14:creationId xmlns:p14="http://schemas.microsoft.com/office/powerpoint/2010/main" val="2464710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21E0A-2E4F-6A48-F4AC-65964E83B54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6A9CD21-CABE-6B37-878B-CCF166853320}"/>
              </a:ext>
            </a:extLst>
          </p:cNvPr>
          <p:cNvPicPr>
            <a:picLocks noChangeAspect="1"/>
          </p:cNvPicPr>
          <p:nvPr/>
        </p:nvPicPr>
        <p:blipFill>
          <a:blip r:embed="rId3"/>
          <a:stretch>
            <a:fillRect/>
          </a:stretch>
        </p:blipFill>
        <p:spPr>
          <a:xfrm>
            <a:off x="245042" y="100902"/>
            <a:ext cx="7872832" cy="7557197"/>
          </a:xfrm>
          <a:prstGeom prst="rect">
            <a:avLst/>
          </a:prstGeom>
        </p:spPr>
      </p:pic>
      <p:sp>
        <p:nvSpPr>
          <p:cNvPr id="4" name="Rectangle 3">
            <a:extLst>
              <a:ext uri="{FF2B5EF4-FFF2-40B4-BE49-F238E27FC236}">
                <a16:creationId xmlns:a16="http://schemas.microsoft.com/office/drawing/2014/main" id="{1120B1AB-889B-4ED9-1502-4585D252814D}"/>
              </a:ext>
            </a:extLst>
          </p:cNvPr>
          <p:cNvSpPr/>
          <p:nvPr/>
        </p:nvSpPr>
        <p:spPr>
          <a:xfrm>
            <a:off x="5438757" y="-161605"/>
            <a:ext cx="1358630" cy="3232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a:extLst>
              <a:ext uri="{FF2B5EF4-FFF2-40B4-BE49-F238E27FC236}">
                <a16:creationId xmlns:a16="http://schemas.microsoft.com/office/drawing/2014/main" id="{8A63BF7A-C171-4BBC-F1E5-3DB3DDBCC6F2}"/>
              </a:ext>
            </a:extLst>
          </p:cNvPr>
          <p:cNvSpPr txBox="1"/>
          <p:nvPr/>
        </p:nvSpPr>
        <p:spPr>
          <a:xfrm>
            <a:off x="8705849" y="4097105"/>
            <a:ext cx="3386137" cy="866904"/>
          </a:xfrm>
          <a:prstGeom prst="rect">
            <a:avLst/>
          </a:prstGeom>
          <a:noFill/>
        </p:spPr>
        <p:txBody>
          <a:bodyPr wrap="square">
            <a:spAutoFit/>
          </a:bodyPr>
          <a:lstStyle/>
          <a:p>
            <a:pPr marL="0" marR="0" lvl="0" indent="0" algn="l" defTabSz="914400" rtl="0" eaLnBrk="1" fontAlgn="auto" latinLnBrk="0" hangingPunct="1">
              <a:lnSpc>
                <a:spcPct val="15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Roboto" panose="02000000000000000000" pitchFamily="2" charset="0"/>
                <a:ea typeface="+mn-ea"/>
                <a:cs typeface="+mn-cs"/>
              </a:rPr>
              <a:t>⭐</a:t>
            </a:r>
            <a:r>
              <a:rPr kumimoji="0" lang="en-US" sz="1800" b="1" i="0" u="none" strike="noStrike" kern="1200" cap="none" spc="0" normalizeH="0" baseline="0" noProof="0">
                <a:ln>
                  <a:noFill/>
                </a:ln>
                <a:solidFill>
                  <a:srgbClr val="58595B"/>
                </a:solidFill>
                <a:effectLst/>
                <a:uLnTx/>
                <a:uFillTx/>
                <a:latin typeface="Tahoma"/>
                <a:ea typeface="+mn-ea"/>
                <a:cs typeface="Calibri"/>
              </a:rPr>
              <a:t>BOOKMARK IT: </a:t>
            </a:r>
            <a:r>
              <a:rPr kumimoji="0" lang="en-US" sz="1800" b="0" i="0" u="sng" strike="noStrike" kern="1200" cap="none" spc="0" normalizeH="0" baseline="0" noProof="0">
                <a:ln>
                  <a:noFill/>
                </a:ln>
                <a:solidFill>
                  <a:srgbClr val="58595B"/>
                </a:solidFill>
                <a:effectLst/>
                <a:uLnTx/>
                <a:uFillTx/>
                <a:latin typeface="Tahoma"/>
                <a:ea typeface="+mn-ea"/>
                <a:cs typeface="Calibri"/>
              </a:rPr>
              <a:t>academy.hbanet.org/</a:t>
            </a:r>
          </a:p>
        </p:txBody>
      </p:sp>
      <p:sp>
        <p:nvSpPr>
          <p:cNvPr id="14" name="TextBox 13">
            <a:extLst>
              <a:ext uri="{FF2B5EF4-FFF2-40B4-BE49-F238E27FC236}">
                <a16:creationId xmlns:a16="http://schemas.microsoft.com/office/drawing/2014/main" id="{97B1C57A-5CA7-EF90-37A1-E1C6E85A33B4}"/>
              </a:ext>
            </a:extLst>
          </p:cNvPr>
          <p:cNvSpPr txBox="1"/>
          <p:nvPr/>
        </p:nvSpPr>
        <p:spPr>
          <a:xfrm>
            <a:off x="8805862" y="2286002"/>
            <a:ext cx="2843213" cy="1384995"/>
          </a:xfrm>
          <a:prstGeom prst="rect">
            <a:avLst/>
          </a:prstGeom>
          <a:noFill/>
        </p:spPr>
        <p:txBody>
          <a:bodyPr wrap="square" rtlCol="0">
            <a:spAutoFit/>
          </a:bodyPr>
          <a:lstStyle/>
          <a:p>
            <a:r>
              <a:rPr lang="en-US" sz="2800" b="1">
                <a:solidFill>
                  <a:schemeClr val="accent1"/>
                </a:solidFill>
              </a:rPr>
              <a:t>Leadership Learning Center</a:t>
            </a:r>
          </a:p>
        </p:txBody>
      </p:sp>
      <p:sp>
        <p:nvSpPr>
          <p:cNvPr id="18" name="TextBox 17">
            <a:extLst>
              <a:ext uri="{FF2B5EF4-FFF2-40B4-BE49-F238E27FC236}">
                <a16:creationId xmlns:a16="http://schemas.microsoft.com/office/drawing/2014/main" id="{8F559109-7171-0171-30E4-94780125D2DE}"/>
              </a:ext>
            </a:extLst>
          </p:cNvPr>
          <p:cNvSpPr txBox="1"/>
          <p:nvPr/>
        </p:nvSpPr>
        <p:spPr>
          <a:xfrm>
            <a:off x="8705848" y="4878281"/>
            <a:ext cx="3386137" cy="369332"/>
          </a:xfrm>
          <a:prstGeom prst="rect">
            <a:avLst/>
          </a:prstGeom>
          <a:noFill/>
        </p:spPr>
        <p:txBody>
          <a:bodyPr wrap="square">
            <a:spAutoFit/>
          </a:bodyPr>
          <a:lstStyle/>
          <a:p>
            <a:r>
              <a:rPr kumimoji="0" lang="en-US" sz="1800" b="0" i="0" u="sng" strike="noStrike" kern="1200" cap="none" spc="0" normalizeH="0" baseline="0" noProof="0" err="1">
                <a:ln>
                  <a:noFill/>
                </a:ln>
                <a:solidFill>
                  <a:srgbClr val="58595B"/>
                </a:solidFill>
                <a:effectLst/>
                <a:uLnTx/>
                <a:uFillTx/>
                <a:latin typeface="Tahoma"/>
                <a:ea typeface="+mn-ea"/>
                <a:cs typeface="Calibri"/>
              </a:rPr>
              <a:t>leadershiplearningcenter</a:t>
            </a:r>
            <a:endParaRPr lang="en-US"/>
          </a:p>
        </p:txBody>
      </p:sp>
    </p:spTree>
    <p:extLst>
      <p:ext uri="{BB962C8B-B14F-4D97-AF65-F5344CB8AC3E}">
        <p14:creationId xmlns:p14="http://schemas.microsoft.com/office/powerpoint/2010/main" val="695726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3B7-2E8E-8D23-19DD-7D23A23BDD18}"/>
              </a:ext>
            </a:extLst>
          </p:cNvPr>
          <p:cNvSpPr>
            <a:spLocks noGrp="1"/>
          </p:cNvSpPr>
          <p:nvPr>
            <p:ph type="title"/>
          </p:nvPr>
        </p:nvSpPr>
        <p:spPr/>
        <p:txBody>
          <a:bodyPr/>
          <a:lstStyle/>
          <a:p>
            <a:r>
              <a:rPr lang="en-US"/>
              <a:t>NEW Member Leader Onboarding</a:t>
            </a:r>
          </a:p>
        </p:txBody>
      </p:sp>
      <p:graphicFrame>
        <p:nvGraphicFramePr>
          <p:cNvPr id="4" name="Diagram 3">
            <a:extLst>
              <a:ext uri="{FF2B5EF4-FFF2-40B4-BE49-F238E27FC236}">
                <a16:creationId xmlns:a16="http://schemas.microsoft.com/office/drawing/2014/main" id="{069C4498-0F30-2AD9-618D-E72F440683D6}"/>
              </a:ext>
            </a:extLst>
          </p:cNvPr>
          <p:cNvGraphicFramePr/>
          <p:nvPr>
            <p:extLst>
              <p:ext uri="{D42A27DB-BD31-4B8C-83A1-F6EECF244321}">
                <p14:modId xmlns:p14="http://schemas.microsoft.com/office/powerpoint/2010/main" val="52254381"/>
              </p:ext>
            </p:extLst>
          </p:nvPr>
        </p:nvGraphicFramePr>
        <p:xfrm>
          <a:off x="838200" y="2049412"/>
          <a:ext cx="11227341" cy="2709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443966A2-69F0-4DC7-CBB1-015005F767A1}"/>
              </a:ext>
            </a:extLst>
          </p:cNvPr>
          <p:cNvSpPr txBox="1"/>
          <p:nvPr/>
        </p:nvSpPr>
        <p:spPr>
          <a:xfrm>
            <a:off x="838200" y="2657764"/>
            <a:ext cx="1900517" cy="1229567"/>
          </a:xfrm>
          <a:prstGeom prst="rect">
            <a:avLst/>
          </a:prstGeom>
          <a:noFill/>
        </p:spPr>
        <p:txBody>
          <a:bodyPr wrap="square">
            <a:spAutoFit/>
          </a:bodyPr>
          <a:lstStyle/>
          <a:p>
            <a:pPr marL="0" lvl="0" indent="0" algn="l" defTabSz="889000">
              <a:lnSpc>
                <a:spcPct val="90000"/>
              </a:lnSpc>
              <a:spcBef>
                <a:spcPct val="0"/>
              </a:spcBef>
              <a:spcAft>
                <a:spcPct val="35000"/>
              </a:spcAft>
              <a:buNone/>
            </a:pPr>
            <a:r>
              <a:rPr lang="en-US" sz="1800" b="1" i="1" kern="1200">
                <a:ln>
                  <a:solidFill>
                    <a:schemeClr val="accent2"/>
                  </a:solidFill>
                </a:ln>
                <a:solidFill>
                  <a:schemeClr val="accent2"/>
                </a:solidFill>
                <a:latin typeface="Tahoma" panose="020B0604030504040204" pitchFamily="34" charset="0"/>
                <a:ea typeface="Tahoma" panose="020B0604030504040204" pitchFamily="34" charset="0"/>
                <a:cs typeface="Tahoma" panose="020B0604030504040204" pitchFamily="34" charset="0"/>
              </a:rPr>
              <a:t>NOW AVAILABLE!</a:t>
            </a:r>
          </a:p>
          <a:p>
            <a:pPr marL="0" lvl="0" indent="0" algn="l" defTabSz="889000">
              <a:lnSpc>
                <a:spcPct val="90000"/>
              </a:lnSpc>
              <a:spcBef>
                <a:spcPct val="0"/>
              </a:spcBef>
              <a:spcAft>
                <a:spcPct val="35000"/>
              </a:spcAft>
              <a:buNone/>
            </a:pPr>
            <a:endParaRPr lang="en-US" sz="800" b="0" kern="1200">
              <a:latin typeface="Tahoma" panose="020B0604030504040204" pitchFamily="34" charset="0"/>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US" sz="1400" b="0" kern="1200">
                <a:latin typeface="Tahoma" panose="020B0604030504040204" pitchFamily="34" charset="0"/>
                <a:ea typeface="Tahoma" panose="020B0604030504040204" pitchFamily="34" charset="0"/>
                <a:cs typeface="Tahoma" panose="020B0604030504040204" pitchFamily="34" charset="0"/>
              </a:rPr>
              <a:t>The basics of the HBA organization.</a:t>
            </a:r>
          </a:p>
        </p:txBody>
      </p:sp>
      <p:sp>
        <p:nvSpPr>
          <p:cNvPr id="17" name="TextBox 16">
            <a:extLst>
              <a:ext uri="{FF2B5EF4-FFF2-40B4-BE49-F238E27FC236}">
                <a16:creationId xmlns:a16="http://schemas.microsoft.com/office/drawing/2014/main" id="{B0735545-2A84-B10A-127F-77DF1A0296E9}"/>
              </a:ext>
            </a:extLst>
          </p:cNvPr>
          <p:cNvSpPr txBox="1"/>
          <p:nvPr/>
        </p:nvSpPr>
        <p:spPr>
          <a:xfrm>
            <a:off x="2829128" y="3279107"/>
            <a:ext cx="1989610" cy="1755865"/>
          </a:xfrm>
          <a:prstGeom prst="rect">
            <a:avLst/>
          </a:prstGeom>
          <a:noFill/>
        </p:spPr>
        <p:txBody>
          <a:bodyPr wrap="square">
            <a:spAutoFit/>
          </a:bodyPr>
          <a:lstStyle/>
          <a:p>
            <a:pPr marL="0" lvl="0" indent="0" algn="l" defTabSz="889000">
              <a:lnSpc>
                <a:spcPct val="90000"/>
              </a:lnSpc>
              <a:spcBef>
                <a:spcPct val="0"/>
              </a:spcBef>
              <a:spcAft>
                <a:spcPct val="35000"/>
              </a:spcAft>
              <a:buNone/>
            </a:pPr>
            <a:r>
              <a:rPr lang="en-US" sz="1800" b="1" i="1" kern="1200">
                <a:latin typeface="Tahoma" panose="020B0604030504040204" pitchFamily="34" charset="0"/>
                <a:ea typeface="Tahoma" panose="020B0604030504040204" pitchFamily="34" charset="0"/>
                <a:cs typeface="Tahoma" panose="020B0604030504040204" pitchFamily="34" charset="0"/>
              </a:rPr>
              <a:t>Coming soon!</a:t>
            </a:r>
          </a:p>
          <a:p>
            <a:pPr marL="0" lvl="0" indent="0" algn="l" defTabSz="889000">
              <a:lnSpc>
                <a:spcPct val="90000"/>
              </a:lnSpc>
              <a:spcBef>
                <a:spcPct val="0"/>
              </a:spcBef>
              <a:spcAft>
                <a:spcPct val="35000"/>
              </a:spcAft>
              <a:buNone/>
            </a:pPr>
            <a:endParaRPr lang="en-US" sz="800" b="0" kern="1200">
              <a:latin typeface="Tahoma" panose="020B0604030504040204" pitchFamily="34" charset="0"/>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US" sz="1400" b="0" kern="1200">
                <a:latin typeface="Tahoma" panose="020B0604030504040204" pitchFamily="34" charset="0"/>
                <a:ea typeface="Tahoma" panose="020B0604030504040204" pitchFamily="34" charset="0"/>
                <a:cs typeface="Tahoma" panose="020B0604030504040204" pitchFamily="34" charset="0"/>
              </a:rPr>
              <a:t>High-level reviews of HBA’s functional areas, including definitions, purpose/priorities, focus areas, tactics, and resources.</a:t>
            </a:r>
          </a:p>
        </p:txBody>
      </p:sp>
      <p:sp>
        <p:nvSpPr>
          <p:cNvPr id="18" name="TextBox 17">
            <a:extLst>
              <a:ext uri="{FF2B5EF4-FFF2-40B4-BE49-F238E27FC236}">
                <a16:creationId xmlns:a16="http://schemas.microsoft.com/office/drawing/2014/main" id="{F365C4B5-20F1-0DA7-26FB-BCE31FC93DC6}"/>
              </a:ext>
            </a:extLst>
          </p:cNvPr>
          <p:cNvSpPr txBox="1"/>
          <p:nvPr/>
        </p:nvSpPr>
        <p:spPr>
          <a:xfrm>
            <a:off x="4820056" y="3891150"/>
            <a:ext cx="1828140" cy="1174168"/>
          </a:xfrm>
          <a:prstGeom prst="rect">
            <a:avLst/>
          </a:prstGeom>
          <a:noFill/>
        </p:spPr>
        <p:txBody>
          <a:bodyPr wrap="square">
            <a:spAutoFit/>
          </a:bodyPr>
          <a:lstStyle/>
          <a:p>
            <a:pPr marL="0" lvl="0" indent="0" algn="l" defTabSz="889000">
              <a:lnSpc>
                <a:spcPct val="90000"/>
              </a:lnSpc>
              <a:spcBef>
                <a:spcPct val="0"/>
              </a:spcBef>
              <a:spcAft>
                <a:spcPct val="35000"/>
              </a:spcAft>
              <a:buNone/>
            </a:pPr>
            <a:r>
              <a:rPr lang="en-US" sz="1800" b="1" i="1" kern="1200">
                <a:latin typeface="Tahoma" panose="020B0604030504040204" pitchFamily="34" charset="0"/>
                <a:ea typeface="Tahoma" panose="020B0604030504040204" pitchFamily="34" charset="0"/>
                <a:cs typeface="Tahoma" panose="020B0604030504040204" pitchFamily="34" charset="0"/>
              </a:rPr>
              <a:t>Coming soon!</a:t>
            </a:r>
          </a:p>
          <a:p>
            <a:pPr marL="0" lvl="0" indent="0" algn="l" defTabSz="889000">
              <a:lnSpc>
                <a:spcPct val="90000"/>
              </a:lnSpc>
              <a:spcBef>
                <a:spcPct val="0"/>
              </a:spcBef>
              <a:spcAft>
                <a:spcPct val="35000"/>
              </a:spcAft>
              <a:buNone/>
            </a:pPr>
            <a:endParaRPr lang="en-US" sz="800" b="0" kern="1200">
              <a:latin typeface="Tahoma" panose="020B0604030504040204" pitchFamily="34" charset="0"/>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US" sz="1400" b="0" kern="1200">
                <a:latin typeface="Tahoma" panose="020B0604030504040204" pitchFamily="34" charset="0"/>
                <a:ea typeface="Tahoma" panose="020B0604030504040204" pitchFamily="34" charset="0"/>
                <a:cs typeface="Tahoma" panose="020B0604030504040204" pitchFamily="34" charset="0"/>
              </a:rPr>
              <a:t>Component deep dives and leadership role responsibilities.</a:t>
            </a:r>
          </a:p>
        </p:txBody>
      </p:sp>
      <p:sp>
        <p:nvSpPr>
          <p:cNvPr id="19" name="TextBox 18">
            <a:extLst>
              <a:ext uri="{FF2B5EF4-FFF2-40B4-BE49-F238E27FC236}">
                <a16:creationId xmlns:a16="http://schemas.microsoft.com/office/drawing/2014/main" id="{D08520DA-ABA5-D1E2-2FFA-15D5027B2DE6}"/>
              </a:ext>
            </a:extLst>
          </p:cNvPr>
          <p:cNvSpPr txBox="1"/>
          <p:nvPr/>
        </p:nvSpPr>
        <p:spPr>
          <a:xfrm>
            <a:off x="6648196" y="4462141"/>
            <a:ext cx="3499981" cy="980268"/>
          </a:xfrm>
          <a:prstGeom prst="rect">
            <a:avLst/>
          </a:prstGeom>
          <a:noFill/>
        </p:spPr>
        <p:txBody>
          <a:bodyPr wrap="square">
            <a:spAutoFit/>
          </a:bodyPr>
          <a:lstStyle/>
          <a:p>
            <a:pPr marL="0" lvl="0" indent="0" algn="l" defTabSz="889000">
              <a:lnSpc>
                <a:spcPct val="90000"/>
              </a:lnSpc>
              <a:spcBef>
                <a:spcPct val="0"/>
              </a:spcBef>
              <a:spcAft>
                <a:spcPct val="35000"/>
              </a:spcAft>
              <a:buNone/>
            </a:pPr>
            <a:r>
              <a:rPr lang="en-US" sz="1800" b="1" i="1" kern="1200">
                <a:latin typeface="Tahoma" panose="020B0604030504040204" pitchFamily="34" charset="0"/>
                <a:ea typeface="Tahoma" panose="020B0604030504040204" pitchFamily="34" charset="0"/>
                <a:cs typeface="Tahoma" panose="020B0604030504040204" pitchFamily="34" charset="0"/>
              </a:rPr>
              <a:t>Coming soon!</a:t>
            </a:r>
          </a:p>
          <a:p>
            <a:pPr marL="0" lvl="0" indent="0" algn="l" defTabSz="889000">
              <a:lnSpc>
                <a:spcPct val="90000"/>
              </a:lnSpc>
              <a:spcBef>
                <a:spcPct val="0"/>
              </a:spcBef>
              <a:spcAft>
                <a:spcPct val="35000"/>
              </a:spcAft>
              <a:buNone/>
            </a:pPr>
            <a:endParaRPr lang="en-US" sz="800" b="0" kern="1200">
              <a:latin typeface="Tahoma" panose="020B0604030504040204" pitchFamily="34" charset="0"/>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US" sz="1400">
                <a:latin typeface="Tahoma" panose="020B0604030504040204" pitchFamily="34" charset="0"/>
                <a:ea typeface="Tahoma" panose="020B0604030504040204" pitchFamily="34" charset="0"/>
                <a:cs typeface="Tahoma" panose="020B0604030504040204" pitchFamily="34" charset="0"/>
              </a:rPr>
              <a:t>Member Leadership best practices and continuous development.</a:t>
            </a:r>
            <a:endParaRPr lang="en-US" sz="1400" b="0" kern="120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CF2E369-C686-CC01-6C16-ED510E2FA662}"/>
              </a:ext>
            </a:extLst>
          </p:cNvPr>
          <p:cNvSpPr txBox="1"/>
          <p:nvPr/>
        </p:nvSpPr>
        <p:spPr>
          <a:xfrm>
            <a:off x="9166254" y="1656073"/>
            <a:ext cx="2506342" cy="1479572"/>
          </a:xfrm>
          <a:prstGeom prst="rect">
            <a:avLst/>
          </a:prstGeom>
          <a:solidFill>
            <a:schemeClr val="accent4">
              <a:lumMod val="40000"/>
              <a:lumOff val="60000"/>
            </a:schemeClr>
          </a:solidFill>
        </p:spPr>
        <p:txBody>
          <a:bodyPr wrap="square" rtlCol="0" anchor="t" anchorCtr="0">
            <a:spAutoFit/>
          </a:bodyPr>
          <a:lstStyle/>
          <a:p>
            <a:pPr algn="ctr">
              <a:lnSpc>
                <a:spcPct val="150000"/>
              </a:lnSpc>
            </a:pPr>
            <a:r>
              <a:rPr lang="en-US" sz="2000" b="1" i="1">
                <a:effectLst/>
                <a:latin typeface="Tahoma" panose="020B0604030504040204" pitchFamily="34" charset="0"/>
                <a:ea typeface="Tahoma" panose="020B0604030504040204" pitchFamily="34" charset="0"/>
                <a:cs typeface="Tahoma" panose="020B0604030504040204" pitchFamily="34" charset="0"/>
              </a:rPr>
              <a:t>Highlights</a:t>
            </a:r>
          </a:p>
          <a:p>
            <a:pPr algn="ctr">
              <a:lnSpc>
                <a:spcPct val="150000"/>
              </a:lnSpc>
            </a:pPr>
            <a:r>
              <a:rPr lang="en-US" sz="1400">
                <a:latin typeface="Tahoma" panose="020B0604030504040204" pitchFamily="34" charset="0"/>
                <a:ea typeface="Tahoma" panose="020B0604030504040204" pitchFamily="34" charset="0"/>
                <a:cs typeface="Tahoma" panose="020B0604030504040204" pitchFamily="34" charset="0"/>
              </a:rPr>
              <a:t>On-demand learning</a:t>
            </a:r>
          </a:p>
          <a:p>
            <a:pPr algn="ctr">
              <a:lnSpc>
                <a:spcPct val="150000"/>
              </a:lnSpc>
            </a:pPr>
            <a:r>
              <a:rPr lang="en-US" sz="1400">
                <a:latin typeface="Tahoma" panose="020B0604030504040204" pitchFamily="34" charset="0"/>
                <a:ea typeface="Tahoma" panose="020B0604030504040204" pitchFamily="34" charset="0"/>
                <a:cs typeface="Tahoma" panose="020B0604030504040204" pitchFamily="34" charset="0"/>
              </a:rPr>
              <a:t>5-10 min modules</a:t>
            </a:r>
          </a:p>
          <a:p>
            <a:pPr algn="ctr">
              <a:lnSpc>
                <a:spcPct val="150000"/>
              </a:lnSpc>
            </a:pPr>
            <a:r>
              <a:rPr lang="en-US" sz="1400">
                <a:latin typeface="Tahoma" panose="020B0604030504040204" pitchFamily="34" charset="0"/>
                <a:ea typeface="Tahoma" panose="020B0604030504040204" pitchFamily="34" charset="0"/>
                <a:cs typeface="Tahoma" panose="020B0604030504040204" pitchFamily="34" charset="0"/>
              </a:rPr>
              <a:t>Quizzes to reinforce learning</a:t>
            </a:r>
          </a:p>
        </p:txBody>
      </p:sp>
      <p:sp>
        <p:nvSpPr>
          <p:cNvPr id="5" name="TextBox 4">
            <a:extLst>
              <a:ext uri="{FF2B5EF4-FFF2-40B4-BE49-F238E27FC236}">
                <a16:creationId xmlns:a16="http://schemas.microsoft.com/office/drawing/2014/main" id="{887CC1BC-7423-33A9-F81F-D8AB7ED9CF93}"/>
              </a:ext>
            </a:extLst>
          </p:cNvPr>
          <p:cNvSpPr txBox="1"/>
          <p:nvPr/>
        </p:nvSpPr>
        <p:spPr>
          <a:xfrm>
            <a:off x="838200" y="5705623"/>
            <a:ext cx="7748588" cy="338554"/>
          </a:xfrm>
          <a:prstGeom prst="rect">
            <a:avLst/>
          </a:prstGeom>
          <a:noFill/>
        </p:spPr>
        <p:txBody>
          <a:bodyPr wrap="square">
            <a:spAutoFit/>
          </a:bodyPr>
          <a:lstStyle/>
          <a:p>
            <a:pPr marL="0" indent="0">
              <a:buNone/>
            </a:pPr>
            <a:r>
              <a:rPr lang="en-US" sz="1600" b="1" i="1">
                <a:solidFill>
                  <a:schemeClr val="accent1"/>
                </a:solidFill>
                <a:latin typeface="Tahoma" panose="020B0604030504040204" pitchFamily="34" charset="0"/>
                <a:ea typeface="Tahoma" panose="020B0604030504040204" pitchFamily="34" charset="0"/>
                <a:cs typeface="Tahoma" panose="020B0604030504040204" pitchFamily="34" charset="0"/>
              </a:rPr>
              <a:t>… and a restructuring of the HBA Resource Center coming soon as well!</a:t>
            </a:r>
          </a:p>
        </p:txBody>
      </p:sp>
    </p:spTree>
    <p:extLst>
      <p:ext uri="{BB962C8B-B14F-4D97-AF65-F5344CB8AC3E}">
        <p14:creationId xmlns:p14="http://schemas.microsoft.com/office/powerpoint/2010/main" val="3278159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6ADC-A22F-3CCF-8EE1-151D4C6DA288}"/>
              </a:ext>
            </a:extLst>
          </p:cNvPr>
          <p:cNvSpPr>
            <a:spLocks noGrp="1"/>
          </p:cNvSpPr>
          <p:nvPr>
            <p:ph type="title"/>
          </p:nvPr>
        </p:nvSpPr>
        <p:spPr>
          <a:xfrm>
            <a:off x="2328421" y="365125"/>
            <a:ext cx="6891722" cy="1325563"/>
          </a:xfrm>
        </p:spPr>
        <p:txBody>
          <a:bodyPr/>
          <a:lstStyle/>
          <a:p>
            <a:r>
              <a:rPr lang="en-US"/>
              <a:t>HBA Foundational Onboarding Topics</a:t>
            </a:r>
          </a:p>
        </p:txBody>
      </p:sp>
      <p:sp>
        <p:nvSpPr>
          <p:cNvPr id="3" name="Text Placeholder 2">
            <a:extLst>
              <a:ext uri="{FF2B5EF4-FFF2-40B4-BE49-F238E27FC236}">
                <a16:creationId xmlns:a16="http://schemas.microsoft.com/office/drawing/2014/main" id="{16BAC9E9-6C2B-3F61-1789-B7ADB827AF7E}"/>
              </a:ext>
            </a:extLst>
          </p:cNvPr>
          <p:cNvSpPr>
            <a:spLocks noGrp="1"/>
          </p:cNvSpPr>
          <p:nvPr>
            <p:ph type="body" sz="quarter" idx="10"/>
          </p:nvPr>
        </p:nvSpPr>
        <p:spPr/>
        <p:txBody>
          <a:bodyPr>
            <a:normAutofit fontScale="92500"/>
          </a:bodyPr>
          <a:lstStyle/>
          <a:p>
            <a:pPr marL="457200" indent="-457200">
              <a:spcBef>
                <a:spcPts val="3000"/>
              </a:spcBef>
              <a:buFont typeface="+mj-lt"/>
              <a:buAutoNum type="arabicPeriod"/>
            </a:pPr>
            <a:r>
              <a:rPr lang="en-US" sz="2200" b="1"/>
              <a:t>HBA Basics: </a:t>
            </a:r>
            <a:r>
              <a:rPr lang="en-US" sz="2200"/>
              <a:t>history, mission, vision and stakeholders</a:t>
            </a:r>
          </a:p>
          <a:p>
            <a:pPr marL="457200" indent="-457200">
              <a:spcBef>
                <a:spcPts val="3000"/>
              </a:spcBef>
              <a:buFont typeface="+mj-lt"/>
              <a:buAutoNum type="arabicPeriod"/>
            </a:pPr>
            <a:r>
              <a:rPr lang="en-US" sz="2200" b="1"/>
              <a:t>What HBA Does: </a:t>
            </a:r>
            <a:r>
              <a:rPr lang="en-US" sz="2200"/>
              <a:t>the HBA experience</a:t>
            </a:r>
          </a:p>
          <a:p>
            <a:pPr marL="457200" indent="-457200">
              <a:spcBef>
                <a:spcPts val="3000"/>
              </a:spcBef>
              <a:buFont typeface="+mj-lt"/>
              <a:buAutoNum type="arabicPeriod"/>
            </a:pPr>
            <a:r>
              <a:rPr lang="en-US" sz="2200" b="1"/>
              <a:t>HBA Organization: </a:t>
            </a:r>
            <a:r>
              <a:rPr lang="en-US" sz="2200"/>
              <a:t>components, structure, and functions</a:t>
            </a:r>
          </a:p>
          <a:p>
            <a:pPr marL="457200" indent="-457200">
              <a:spcBef>
                <a:spcPts val="3000"/>
              </a:spcBef>
              <a:buFont typeface="+mj-lt"/>
              <a:buAutoNum type="arabicPeriod"/>
            </a:pPr>
            <a:r>
              <a:rPr lang="en-US" sz="2200" b="1"/>
              <a:t>Member Leadership Fundamentals: </a:t>
            </a:r>
            <a:r>
              <a:rPr lang="en-US" sz="2200"/>
              <a:t>skills, culture, and expectations</a:t>
            </a:r>
          </a:p>
          <a:p>
            <a:pPr marL="457200" indent="-457200">
              <a:spcBef>
                <a:spcPts val="3000"/>
              </a:spcBef>
              <a:buFont typeface="+mj-lt"/>
              <a:buAutoNum type="arabicPeriod"/>
            </a:pPr>
            <a:r>
              <a:rPr lang="en-US" sz="2200" b="1"/>
              <a:t>What’s In It For Me: </a:t>
            </a:r>
            <a:r>
              <a:rPr lang="en-US" sz="2200"/>
              <a:t>maximizing your member leadership experience</a:t>
            </a:r>
          </a:p>
          <a:p>
            <a:pPr marL="457200" indent="-457200">
              <a:spcBef>
                <a:spcPts val="3000"/>
              </a:spcBef>
              <a:buFont typeface="+mj-lt"/>
              <a:buAutoNum type="arabicPeriod"/>
            </a:pPr>
            <a:r>
              <a:rPr lang="en-US" sz="2200" b="1"/>
              <a:t>Member Leader Resources: </a:t>
            </a:r>
            <a:r>
              <a:rPr lang="en-US" sz="2200"/>
              <a:t>communications, tools and support</a:t>
            </a:r>
          </a:p>
          <a:p>
            <a:endParaRPr lang="en-US"/>
          </a:p>
        </p:txBody>
      </p:sp>
      <p:sp>
        <p:nvSpPr>
          <p:cNvPr id="4" name="TextBox 3">
            <a:extLst>
              <a:ext uri="{FF2B5EF4-FFF2-40B4-BE49-F238E27FC236}">
                <a16:creationId xmlns:a16="http://schemas.microsoft.com/office/drawing/2014/main" id="{A30A7A99-3A3D-97BB-9756-F5EFDB8A1416}"/>
              </a:ext>
            </a:extLst>
          </p:cNvPr>
          <p:cNvSpPr txBox="1"/>
          <p:nvPr/>
        </p:nvSpPr>
        <p:spPr>
          <a:xfrm rot="312568">
            <a:off x="8595683" y="501059"/>
            <a:ext cx="3038755"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sz="3200" b="1" i="1" kern="1200">
                <a:ln>
                  <a:solidFill>
                    <a:schemeClr val="accent2"/>
                  </a:solidFill>
                </a:ln>
                <a:solidFill>
                  <a:schemeClr val="accent2"/>
                </a:solidFill>
                <a:latin typeface="Tahoma" panose="020B0604030504040204" pitchFamily="34" charset="0"/>
                <a:ea typeface="Tahoma" panose="020B0604030504040204" pitchFamily="34" charset="0"/>
                <a:cs typeface="Tahoma" panose="020B0604030504040204" pitchFamily="34" charset="0"/>
              </a:rPr>
              <a:t>NOW AVAILABLE!</a:t>
            </a:r>
          </a:p>
        </p:txBody>
      </p:sp>
      <p:sp>
        <p:nvSpPr>
          <p:cNvPr id="6" name="TextBox 5">
            <a:extLst>
              <a:ext uri="{FF2B5EF4-FFF2-40B4-BE49-F238E27FC236}">
                <a16:creationId xmlns:a16="http://schemas.microsoft.com/office/drawing/2014/main" id="{0B55756C-7DAA-FCE7-EC73-B30E75E75EF7}"/>
              </a:ext>
            </a:extLst>
          </p:cNvPr>
          <p:cNvSpPr txBox="1"/>
          <p:nvPr/>
        </p:nvSpPr>
        <p:spPr>
          <a:xfrm rot="324546">
            <a:off x="8240670" y="1422512"/>
            <a:ext cx="3634474" cy="369332"/>
          </a:xfrm>
          <a:prstGeom prst="rect">
            <a:avLst/>
          </a:prstGeom>
          <a:noFill/>
        </p:spPr>
        <p:txBody>
          <a:bodyPr wrap="square" rtlCol="0">
            <a:spAutoFit/>
          </a:bodyPr>
          <a:lstStyle/>
          <a:p>
            <a:pPr algn="ctr"/>
            <a:r>
              <a:rPr lang="en-US" i="1">
                <a:solidFill>
                  <a:schemeClr val="accent2"/>
                </a:solidFill>
                <a:latin typeface="Tahoma" panose="020B0604030504040204" pitchFamily="34" charset="0"/>
                <a:ea typeface="Tahoma" panose="020B0604030504040204" pitchFamily="34" charset="0"/>
                <a:cs typeface="Tahoma" panose="020B0604030504040204" pitchFamily="34" charset="0"/>
              </a:rPr>
              <a:t>All Leaders: please complete</a:t>
            </a:r>
          </a:p>
        </p:txBody>
      </p:sp>
    </p:spTree>
    <p:extLst>
      <p:ext uri="{BB962C8B-B14F-4D97-AF65-F5344CB8AC3E}">
        <p14:creationId xmlns:p14="http://schemas.microsoft.com/office/powerpoint/2010/main" val="1129256706"/>
      </p:ext>
    </p:extLst>
  </p:cSld>
  <p:clrMapOvr>
    <a:masterClrMapping/>
  </p:clrMapOvr>
  <mc:AlternateContent xmlns:mc="http://schemas.openxmlformats.org/markup-compatibility/2006" xmlns:p14="http://schemas.microsoft.com/office/powerpoint/2010/main">
    <mc:Choice Requires="p14">
      <p:transition spd="slow" p14:dur="2000" advTm="81921"/>
    </mc:Choice>
    <mc:Fallback xmlns="">
      <p:transition spd="slow" advTm="8192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0266B-5AE6-6318-0B5B-24E87BA72CDB}"/>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4A34830C-3814-A545-068C-BA7213673DD8}"/>
              </a:ext>
            </a:extLst>
          </p:cNvPr>
          <p:cNvSpPr/>
          <p:nvPr/>
        </p:nvSpPr>
        <p:spPr>
          <a:xfrm>
            <a:off x="0" y="0"/>
            <a:ext cx="6570133" cy="50754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Title 1">
            <a:extLst>
              <a:ext uri="{FF2B5EF4-FFF2-40B4-BE49-F238E27FC236}">
                <a16:creationId xmlns:a16="http://schemas.microsoft.com/office/drawing/2014/main" id="{9D6327E5-FCCE-7E80-BA22-4893BC147920}"/>
              </a:ext>
            </a:extLst>
          </p:cNvPr>
          <p:cNvSpPr txBox="1">
            <a:spLocks/>
          </p:cNvSpPr>
          <p:nvPr/>
        </p:nvSpPr>
        <p:spPr>
          <a:xfrm>
            <a:off x="838200" y="1784216"/>
            <a:ext cx="2867526" cy="262745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ahoma"/>
                <a:ea typeface="+mj-ea"/>
                <a:cs typeface="+mj-cs"/>
              </a:rPr>
              <a:t>HBA Academy –  </a:t>
            </a:r>
            <a:r>
              <a:rPr kumimoji="0" lang="en-US" sz="3200" b="0" i="1" u="none" strike="noStrike" kern="1200" cap="none" spc="0" normalizeH="0" baseline="0" noProof="0">
                <a:ln>
                  <a:noFill/>
                </a:ln>
                <a:solidFill>
                  <a:prstClr val="white"/>
                </a:solidFill>
                <a:effectLst/>
                <a:uLnTx/>
                <a:uFillTx/>
                <a:latin typeface="Tahoma"/>
                <a:ea typeface="+mj-ea"/>
                <a:cs typeface="+mj-cs"/>
              </a:rPr>
              <a:t>Your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uLnTx/>
                <a:uFillTx/>
                <a:latin typeface="Tahoma"/>
                <a:ea typeface="+mj-ea"/>
                <a:cs typeface="+mj-cs"/>
              </a:rPr>
              <a:t>Training Hub!</a:t>
            </a:r>
            <a:endParaRPr kumimoji="0" lang="en-US" sz="3600" b="0" i="1" u="none" strike="noStrike" kern="1200" cap="none" spc="0" normalizeH="0" baseline="0" noProof="0">
              <a:ln>
                <a:noFill/>
              </a:ln>
              <a:solidFill>
                <a:prstClr val="white"/>
              </a:solidFill>
              <a:effectLst/>
              <a:uLnTx/>
              <a:uFillTx/>
              <a:latin typeface="Tahoma"/>
              <a:ea typeface="+mj-ea"/>
              <a:cs typeface="+mj-cs"/>
            </a:endParaRPr>
          </a:p>
        </p:txBody>
      </p:sp>
      <p:sp>
        <p:nvSpPr>
          <p:cNvPr id="11" name="Rectangle 2">
            <a:extLst>
              <a:ext uri="{FF2B5EF4-FFF2-40B4-BE49-F238E27FC236}">
                <a16:creationId xmlns:a16="http://schemas.microsoft.com/office/drawing/2014/main" id="{9898165C-2891-1D0D-D16E-F2F1E6C1794B}"/>
              </a:ext>
            </a:extLst>
          </p:cNvPr>
          <p:cNvSpPr/>
          <p:nvPr/>
        </p:nvSpPr>
        <p:spPr>
          <a:xfrm>
            <a:off x="3916394" y="542106"/>
            <a:ext cx="7872103" cy="506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9" name="Picture 8" descr="Graphical user interface&#10;&#10;Description automatically generated">
            <a:extLst>
              <a:ext uri="{FF2B5EF4-FFF2-40B4-BE49-F238E27FC236}">
                <a16:creationId xmlns:a16="http://schemas.microsoft.com/office/drawing/2014/main" id="{4D9C716E-BF49-87B2-0E81-3643C6EDC959}"/>
              </a:ext>
            </a:extLst>
          </p:cNvPr>
          <p:cNvPicPr>
            <a:picLocks noChangeAspect="1"/>
          </p:cNvPicPr>
          <p:nvPr/>
        </p:nvPicPr>
        <p:blipFill rotWithShape="1">
          <a:blip r:embed="rId3"/>
          <a:srcRect l="2657" t="23568" r="17124" b="19132"/>
          <a:stretch/>
        </p:blipFill>
        <p:spPr>
          <a:xfrm>
            <a:off x="2077157" y="294850"/>
            <a:ext cx="10114844" cy="6021044"/>
          </a:xfrm>
          <a:prstGeom prst="rect">
            <a:avLst/>
          </a:prstGeom>
        </p:spPr>
      </p:pic>
      <p:grpSp>
        <p:nvGrpSpPr>
          <p:cNvPr id="12" name="Graphic 472">
            <a:extLst>
              <a:ext uri="{FF2B5EF4-FFF2-40B4-BE49-F238E27FC236}">
                <a16:creationId xmlns:a16="http://schemas.microsoft.com/office/drawing/2014/main" id="{5D16C732-B082-94ED-FAB5-FABE99CC4A84}"/>
              </a:ext>
            </a:extLst>
          </p:cNvPr>
          <p:cNvGrpSpPr/>
          <p:nvPr/>
        </p:nvGrpSpPr>
        <p:grpSpPr>
          <a:xfrm>
            <a:off x="785191" y="895750"/>
            <a:ext cx="610151" cy="639281"/>
            <a:chOff x="9976813" y="3033118"/>
            <a:chExt cx="442160" cy="463270"/>
          </a:xfrm>
          <a:solidFill>
            <a:schemeClr val="accent1"/>
          </a:solidFill>
        </p:grpSpPr>
        <p:sp>
          <p:nvSpPr>
            <p:cNvPr id="13" name="Freeform: Shape 12">
              <a:extLst>
                <a:ext uri="{FF2B5EF4-FFF2-40B4-BE49-F238E27FC236}">
                  <a16:creationId xmlns:a16="http://schemas.microsoft.com/office/drawing/2014/main" id="{0EFFFAAE-606C-B521-126D-424F850B8D4E}"/>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B42BCA1F-E9EA-BA8F-A576-5F96981A0C95}"/>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BDEEEDD3-AF00-F6C8-94EA-AEB2CF7708A2}"/>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6" name="Freeform: Shape 15">
              <a:extLst>
                <a:ext uri="{FF2B5EF4-FFF2-40B4-BE49-F238E27FC236}">
                  <a16:creationId xmlns:a16="http://schemas.microsoft.com/office/drawing/2014/main" id="{CFF96761-5061-336A-F65A-6D3DF1C7D400}"/>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7" name="Freeform: Shape 16">
              <a:extLst>
                <a:ext uri="{FF2B5EF4-FFF2-40B4-BE49-F238E27FC236}">
                  <a16:creationId xmlns:a16="http://schemas.microsoft.com/office/drawing/2014/main" id="{AE6024E5-0121-314E-322F-366EDDC574F2}"/>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2C7D4B67-67BA-4A1C-890C-04B055B02E0F}"/>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9" name="Freeform: Shape 18">
              <a:extLst>
                <a:ext uri="{FF2B5EF4-FFF2-40B4-BE49-F238E27FC236}">
                  <a16:creationId xmlns:a16="http://schemas.microsoft.com/office/drawing/2014/main" id="{0603FCFF-578B-7F53-4FEC-EBF22B5C17C4}"/>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0" name="Freeform: Shape 19">
              <a:extLst>
                <a:ext uri="{FF2B5EF4-FFF2-40B4-BE49-F238E27FC236}">
                  <a16:creationId xmlns:a16="http://schemas.microsoft.com/office/drawing/2014/main" id="{3F188E63-BE76-9A94-E8F6-1119E100C5C7}"/>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pic>
        <p:nvPicPr>
          <p:cNvPr id="3" name="Picture 2">
            <a:extLst>
              <a:ext uri="{FF2B5EF4-FFF2-40B4-BE49-F238E27FC236}">
                <a16:creationId xmlns:a16="http://schemas.microsoft.com/office/drawing/2014/main" id="{0D8B4526-135A-09B2-E9F1-F7683439172D}"/>
              </a:ext>
            </a:extLst>
          </p:cNvPr>
          <p:cNvPicPr>
            <a:picLocks noChangeAspect="1"/>
          </p:cNvPicPr>
          <p:nvPr/>
        </p:nvPicPr>
        <p:blipFill>
          <a:blip r:embed="rId4"/>
          <a:srcRect b="20050"/>
          <a:stretch/>
        </p:blipFill>
        <p:spPr>
          <a:xfrm>
            <a:off x="4157575" y="659459"/>
            <a:ext cx="7303030" cy="4876968"/>
          </a:xfrm>
          <a:prstGeom prst="rect">
            <a:avLst/>
          </a:prstGeom>
        </p:spPr>
      </p:pic>
      <p:sp>
        <p:nvSpPr>
          <p:cNvPr id="5" name="TextBox 4">
            <a:extLst>
              <a:ext uri="{FF2B5EF4-FFF2-40B4-BE49-F238E27FC236}">
                <a16:creationId xmlns:a16="http://schemas.microsoft.com/office/drawing/2014/main" id="{FEE2B85D-04AB-40B0-F698-1AD62211D16C}"/>
              </a:ext>
            </a:extLst>
          </p:cNvPr>
          <p:cNvSpPr txBox="1"/>
          <p:nvPr/>
        </p:nvSpPr>
        <p:spPr>
          <a:xfrm>
            <a:off x="3056351" y="6315894"/>
            <a:ext cx="86176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Roboto" panose="02000000000000000000" pitchFamily="2" charset="0"/>
                <a:ea typeface="+mn-ea"/>
                <a:cs typeface="+mn-cs"/>
              </a:rPr>
              <a:t>⭐</a:t>
            </a:r>
            <a:r>
              <a:rPr kumimoji="0" lang="en-US" sz="1800" b="1" i="0" u="none" strike="noStrike" kern="1200" cap="none" spc="0" normalizeH="0" baseline="0" noProof="0">
                <a:ln>
                  <a:noFill/>
                </a:ln>
                <a:solidFill>
                  <a:srgbClr val="58595B"/>
                </a:solidFill>
                <a:effectLst/>
                <a:uLnTx/>
                <a:uFillTx/>
                <a:latin typeface="Tahoma"/>
                <a:ea typeface="+mn-ea"/>
                <a:cs typeface="Calibri"/>
              </a:rPr>
              <a:t>BOOKMARK IT: </a:t>
            </a:r>
            <a:r>
              <a:rPr kumimoji="0" lang="en-US" sz="1800" b="0" i="0" u="sng" strike="noStrike" kern="1200" cap="none" spc="0" normalizeH="0" baseline="0" noProof="0">
                <a:ln>
                  <a:noFill/>
                </a:ln>
                <a:solidFill>
                  <a:srgbClr val="58595B"/>
                </a:solidFill>
                <a:effectLst/>
                <a:uLnTx/>
                <a:uFillTx/>
                <a:latin typeface="Tahoma"/>
                <a:ea typeface="+mn-ea"/>
                <a:cs typeface="Calibri"/>
              </a:rPr>
              <a:t>https://academy.hbanet.org/leadershiplearningcenter</a:t>
            </a:r>
          </a:p>
        </p:txBody>
      </p:sp>
      <p:grpSp>
        <p:nvGrpSpPr>
          <p:cNvPr id="4" name="Graphic 472">
            <a:extLst>
              <a:ext uri="{FF2B5EF4-FFF2-40B4-BE49-F238E27FC236}">
                <a16:creationId xmlns:a16="http://schemas.microsoft.com/office/drawing/2014/main" id="{8A0FAC4A-3D81-B2E1-77B0-88161563EDDD}"/>
              </a:ext>
            </a:extLst>
          </p:cNvPr>
          <p:cNvGrpSpPr/>
          <p:nvPr/>
        </p:nvGrpSpPr>
        <p:grpSpPr>
          <a:xfrm>
            <a:off x="785191" y="895750"/>
            <a:ext cx="610151" cy="639281"/>
            <a:chOff x="9976813" y="3033118"/>
            <a:chExt cx="442160" cy="463270"/>
          </a:xfrm>
          <a:solidFill>
            <a:schemeClr val="accent1"/>
          </a:solidFill>
        </p:grpSpPr>
        <p:sp>
          <p:nvSpPr>
            <p:cNvPr id="7" name="Freeform: Shape 6">
              <a:extLst>
                <a:ext uri="{FF2B5EF4-FFF2-40B4-BE49-F238E27FC236}">
                  <a16:creationId xmlns:a16="http://schemas.microsoft.com/office/drawing/2014/main" id="{5D2D44B0-DA56-9C76-1E85-47F71E07BF0C}"/>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8" name="Freeform: Shape 7">
              <a:extLst>
                <a:ext uri="{FF2B5EF4-FFF2-40B4-BE49-F238E27FC236}">
                  <a16:creationId xmlns:a16="http://schemas.microsoft.com/office/drawing/2014/main" id="{5DA16C35-0293-8560-F7F2-F115A7125871}"/>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1" name="Freeform: Shape 20">
              <a:extLst>
                <a:ext uri="{FF2B5EF4-FFF2-40B4-BE49-F238E27FC236}">
                  <a16:creationId xmlns:a16="http://schemas.microsoft.com/office/drawing/2014/main" id="{94BE6C5F-0626-564A-5AF8-E1AEE8A5A5CE}"/>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3" name="Freeform: Shape 22">
              <a:extLst>
                <a:ext uri="{FF2B5EF4-FFF2-40B4-BE49-F238E27FC236}">
                  <a16:creationId xmlns:a16="http://schemas.microsoft.com/office/drawing/2014/main" id="{1F609294-CB5A-C196-A7AE-88B83831FD01}"/>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4" name="Freeform: Shape 23">
              <a:extLst>
                <a:ext uri="{FF2B5EF4-FFF2-40B4-BE49-F238E27FC236}">
                  <a16:creationId xmlns:a16="http://schemas.microsoft.com/office/drawing/2014/main" id="{54FEC2F3-A7FD-97E4-E2AC-3C3A46E70C8E}"/>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5" name="Freeform: Shape 24">
              <a:extLst>
                <a:ext uri="{FF2B5EF4-FFF2-40B4-BE49-F238E27FC236}">
                  <a16:creationId xmlns:a16="http://schemas.microsoft.com/office/drawing/2014/main" id="{C7057E9E-2CE7-363A-577E-105AFCE4CC2D}"/>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6" name="Freeform: Shape 25">
              <a:extLst>
                <a:ext uri="{FF2B5EF4-FFF2-40B4-BE49-F238E27FC236}">
                  <a16:creationId xmlns:a16="http://schemas.microsoft.com/office/drawing/2014/main" id="{1338DC57-6C65-47B3-6275-5ADBA49884C5}"/>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7" name="Freeform: Shape 26">
              <a:extLst>
                <a:ext uri="{FF2B5EF4-FFF2-40B4-BE49-F238E27FC236}">
                  <a16:creationId xmlns:a16="http://schemas.microsoft.com/office/drawing/2014/main" id="{6CF9903E-95D5-69B0-98F5-9292DFB74519}"/>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grpSp>
        <p:nvGrpSpPr>
          <p:cNvPr id="28" name="Graphic 472">
            <a:extLst>
              <a:ext uri="{FF2B5EF4-FFF2-40B4-BE49-F238E27FC236}">
                <a16:creationId xmlns:a16="http://schemas.microsoft.com/office/drawing/2014/main" id="{B555C143-9429-D618-AC18-12F01C02FC2A}"/>
              </a:ext>
            </a:extLst>
          </p:cNvPr>
          <p:cNvGrpSpPr/>
          <p:nvPr/>
        </p:nvGrpSpPr>
        <p:grpSpPr>
          <a:xfrm>
            <a:off x="937591" y="1048150"/>
            <a:ext cx="610151" cy="639281"/>
            <a:chOff x="9976813" y="3033118"/>
            <a:chExt cx="442160" cy="463270"/>
          </a:xfrm>
          <a:solidFill>
            <a:schemeClr val="accent1"/>
          </a:solidFill>
        </p:grpSpPr>
        <p:sp>
          <p:nvSpPr>
            <p:cNvPr id="29" name="Freeform: Shape 28">
              <a:extLst>
                <a:ext uri="{FF2B5EF4-FFF2-40B4-BE49-F238E27FC236}">
                  <a16:creationId xmlns:a16="http://schemas.microsoft.com/office/drawing/2014/main" id="{D6597C17-7761-F49A-F8CA-0FC0E8C64C6A}"/>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0" name="Freeform: Shape 29">
              <a:extLst>
                <a:ext uri="{FF2B5EF4-FFF2-40B4-BE49-F238E27FC236}">
                  <a16:creationId xmlns:a16="http://schemas.microsoft.com/office/drawing/2014/main" id="{D9F7F280-D882-36F8-7F56-9F5E23D614EE}"/>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1" name="Freeform: Shape 30">
              <a:extLst>
                <a:ext uri="{FF2B5EF4-FFF2-40B4-BE49-F238E27FC236}">
                  <a16:creationId xmlns:a16="http://schemas.microsoft.com/office/drawing/2014/main" id="{A2266146-ADC7-7107-4916-E5DAEAC77FDB}"/>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2" name="Freeform: Shape 31">
              <a:extLst>
                <a:ext uri="{FF2B5EF4-FFF2-40B4-BE49-F238E27FC236}">
                  <a16:creationId xmlns:a16="http://schemas.microsoft.com/office/drawing/2014/main" id="{BF66EF6A-D4CB-2B82-7ABA-59A72BD0B7B1}"/>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3" name="Freeform: Shape 32">
              <a:extLst>
                <a:ext uri="{FF2B5EF4-FFF2-40B4-BE49-F238E27FC236}">
                  <a16:creationId xmlns:a16="http://schemas.microsoft.com/office/drawing/2014/main" id="{1FCE14BB-962D-9BCB-D2DA-04CC4C9FD721}"/>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4" name="Freeform: Shape 33">
              <a:extLst>
                <a:ext uri="{FF2B5EF4-FFF2-40B4-BE49-F238E27FC236}">
                  <a16:creationId xmlns:a16="http://schemas.microsoft.com/office/drawing/2014/main" id="{CB3254B2-CB57-9995-A5A2-2477158666D7}"/>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5" name="Freeform: Shape 34">
              <a:extLst>
                <a:ext uri="{FF2B5EF4-FFF2-40B4-BE49-F238E27FC236}">
                  <a16:creationId xmlns:a16="http://schemas.microsoft.com/office/drawing/2014/main" id="{ED0A2AEB-194C-EDC4-3C50-8DBF44EB6979}"/>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6" name="Freeform: Shape 35">
              <a:extLst>
                <a:ext uri="{FF2B5EF4-FFF2-40B4-BE49-F238E27FC236}">
                  <a16:creationId xmlns:a16="http://schemas.microsoft.com/office/drawing/2014/main" id="{7EE4FAE5-B468-ECEA-9C5E-CCD715E48A1C}"/>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cxnSp>
        <p:nvCxnSpPr>
          <p:cNvPr id="37" name="Straight Connector 36">
            <a:extLst>
              <a:ext uri="{FF2B5EF4-FFF2-40B4-BE49-F238E27FC236}">
                <a16:creationId xmlns:a16="http://schemas.microsoft.com/office/drawing/2014/main" id="{69816A55-D57F-34CB-31C0-724F030EB87C}"/>
              </a:ext>
            </a:extLst>
          </p:cNvPr>
          <p:cNvCxnSpPr>
            <a:cxnSpLocks/>
          </p:cNvCxnSpPr>
          <p:nvPr/>
        </p:nvCxnSpPr>
        <p:spPr>
          <a:xfrm>
            <a:off x="838199" y="4608574"/>
            <a:ext cx="8551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416939"/>
      </p:ext>
    </p:extLst>
  </p:cSld>
  <p:clrMapOvr>
    <a:masterClrMapping/>
  </p:clrMapOvr>
  <mc:AlternateContent xmlns:mc="http://schemas.openxmlformats.org/markup-compatibility/2006" xmlns:p14="http://schemas.microsoft.com/office/powerpoint/2010/main">
    <mc:Choice Requires="p14">
      <p:transition spd="med" p14:dur="700" advTm="32247">
        <p:fade/>
      </p:transition>
    </mc:Choice>
    <mc:Fallback xmlns="">
      <p:transition spd="med" advTm="32247">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56D7-FA24-8427-E904-392701409A28}"/>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DEDB7795-E563-EC4B-22F8-9F0615D8B9C2}"/>
              </a:ext>
            </a:extLst>
          </p:cNvPr>
          <p:cNvSpPr/>
          <p:nvPr/>
        </p:nvSpPr>
        <p:spPr>
          <a:xfrm>
            <a:off x="0" y="0"/>
            <a:ext cx="6570133" cy="50754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Title 1">
            <a:extLst>
              <a:ext uri="{FF2B5EF4-FFF2-40B4-BE49-F238E27FC236}">
                <a16:creationId xmlns:a16="http://schemas.microsoft.com/office/drawing/2014/main" id="{1EC3B4C0-5152-479C-4898-BA44A1891C10}"/>
              </a:ext>
            </a:extLst>
          </p:cNvPr>
          <p:cNvSpPr txBox="1">
            <a:spLocks/>
          </p:cNvSpPr>
          <p:nvPr/>
        </p:nvSpPr>
        <p:spPr>
          <a:xfrm>
            <a:off x="838201" y="1784216"/>
            <a:ext cx="2806148" cy="262745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ahoma"/>
                <a:ea typeface="+mj-ea"/>
                <a:cs typeface="+mj-cs"/>
              </a:rPr>
              <a:t>HBA Resource Center – </a:t>
            </a:r>
            <a:r>
              <a:rPr kumimoji="0" lang="en-US" sz="3600" b="0" i="1" u="none" strike="noStrike" kern="1200" cap="none" spc="0" normalizeH="0" baseline="0" noProof="0">
                <a:ln>
                  <a:noFill/>
                </a:ln>
                <a:solidFill>
                  <a:prstClr val="white"/>
                </a:solidFill>
                <a:effectLst/>
                <a:uLnTx/>
                <a:uFillTx/>
                <a:latin typeface="Tahoma"/>
                <a:ea typeface="+mj-ea"/>
                <a:cs typeface="+mj-cs"/>
              </a:rPr>
              <a:t>Your Go-to Help Spot!</a:t>
            </a:r>
          </a:p>
        </p:txBody>
      </p:sp>
      <p:pic>
        <p:nvPicPr>
          <p:cNvPr id="9" name="Picture 8" descr="Graphical user interface&#10;&#10;Description automatically generated">
            <a:extLst>
              <a:ext uri="{FF2B5EF4-FFF2-40B4-BE49-F238E27FC236}">
                <a16:creationId xmlns:a16="http://schemas.microsoft.com/office/drawing/2014/main" id="{D03CCBBB-5DEC-63F4-05B4-04B6D8A6E0DE}"/>
              </a:ext>
            </a:extLst>
          </p:cNvPr>
          <p:cNvPicPr>
            <a:picLocks noChangeAspect="1"/>
          </p:cNvPicPr>
          <p:nvPr/>
        </p:nvPicPr>
        <p:blipFill rotWithShape="1">
          <a:blip r:embed="rId3"/>
          <a:srcRect l="2657" t="23568" r="17124" b="19132"/>
          <a:stretch/>
        </p:blipFill>
        <p:spPr>
          <a:xfrm>
            <a:off x="2077157" y="294850"/>
            <a:ext cx="10114844" cy="6021044"/>
          </a:xfrm>
          <a:prstGeom prst="rect">
            <a:avLst/>
          </a:prstGeom>
        </p:spPr>
      </p:pic>
      <p:grpSp>
        <p:nvGrpSpPr>
          <p:cNvPr id="12" name="Graphic 472">
            <a:extLst>
              <a:ext uri="{FF2B5EF4-FFF2-40B4-BE49-F238E27FC236}">
                <a16:creationId xmlns:a16="http://schemas.microsoft.com/office/drawing/2014/main" id="{57436FD7-DEC7-08E6-EB7A-9CAB81DE394F}"/>
              </a:ext>
            </a:extLst>
          </p:cNvPr>
          <p:cNvGrpSpPr/>
          <p:nvPr/>
        </p:nvGrpSpPr>
        <p:grpSpPr>
          <a:xfrm>
            <a:off x="838199" y="869246"/>
            <a:ext cx="610151" cy="639281"/>
            <a:chOff x="9976813" y="3033118"/>
            <a:chExt cx="442160" cy="463270"/>
          </a:xfrm>
          <a:solidFill>
            <a:schemeClr val="accent1"/>
          </a:solidFill>
        </p:grpSpPr>
        <p:sp>
          <p:nvSpPr>
            <p:cNvPr id="13" name="Freeform: Shape 12">
              <a:extLst>
                <a:ext uri="{FF2B5EF4-FFF2-40B4-BE49-F238E27FC236}">
                  <a16:creationId xmlns:a16="http://schemas.microsoft.com/office/drawing/2014/main" id="{0C90088D-1401-9C83-F882-29FC420EBD2A}"/>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49E7A011-2CE5-B8C8-48FB-959E087147C4}"/>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19591FA4-150C-449B-5843-EA90C4F2C788}"/>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6" name="Freeform: Shape 15">
              <a:extLst>
                <a:ext uri="{FF2B5EF4-FFF2-40B4-BE49-F238E27FC236}">
                  <a16:creationId xmlns:a16="http://schemas.microsoft.com/office/drawing/2014/main" id="{56400133-CE80-741B-20D9-23D01BDBC103}"/>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7" name="Freeform: Shape 16">
              <a:extLst>
                <a:ext uri="{FF2B5EF4-FFF2-40B4-BE49-F238E27FC236}">
                  <a16:creationId xmlns:a16="http://schemas.microsoft.com/office/drawing/2014/main" id="{4C1E6182-8BAF-FE90-E521-5FA5B6AC789A}"/>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78E90D0C-05BC-6125-A7F0-46DA2E54E69D}"/>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9" name="Freeform: Shape 18">
              <a:extLst>
                <a:ext uri="{FF2B5EF4-FFF2-40B4-BE49-F238E27FC236}">
                  <a16:creationId xmlns:a16="http://schemas.microsoft.com/office/drawing/2014/main" id="{7E8E72CF-4097-6917-A614-8B3494A61CFF}"/>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0" name="Freeform: Shape 19">
              <a:extLst>
                <a:ext uri="{FF2B5EF4-FFF2-40B4-BE49-F238E27FC236}">
                  <a16:creationId xmlns:a16="http://schemas.microsoft.com/office/drawing/2014/main" id="{3E1B3C71-84DF-E199-1A75-A7AA1F719581}"/>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cxnSp>
        <p:nvCxnSpPr>
          <p:cNvPr id="22" name="Straight Connector 21">
            <a:extLst>
              <a:ext uri="{FF2B5EF4-FFF2-40B4-BE49-F238E27FC236}">
                <a16:creationId xmlns:a16="http://schemas.microsoft.com/office/drawing/2014/main" id="{E98D7279-4E16-6445-5C60-1E879E4DCD63}"/>
              </a:ext>
            </a:extLst>
          </p:cNvPr>
          <p:cNvCxnSpPr>
            <a:cxnSpLocks/>
          </p:cNvCxnSpPr>
          <p:nvPr/>
        </p:nvCxnSpPr>
        <p:spPr>
          <a:xfrm>
            <a:off x="838199" y="4744762"/>
            <a:ext cx="8551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1F24518-070F-DA92-3799-A6B18529C4E6}"/>
              </a:ext>
            </a:extLst>
          </p:cNvPr>
          <p:cNvSpPr txBox="1"/>
          <p:nvPr/>
        </p:nvSpPr>
        <p:spPr>
          <a:xfrm>
            <a:off x="3801106" y="6323241"/>
            <a:ext cx="69963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Roboto" panose="02000000000000000000" pitchFamily="2" charset="0"/>
                <a:ea typeface="+mn-ea"/>
                <a:cs typeface="+mn-cs"/>
              </a:rPr>
              <a:t>⭐</a:t>
            </a:r>
            <a:r>
              <a:rPr kumimoji="0" lang="en-US" sz="1800" b="1" i="0" u="none" strike="noStrike" kern="1200" cap="none" spc="0" normalizeH="0" baseline="0" noProof="0">
                <a:ln>
                  <a:noFill/>
                </a:ln>
                <a:solidFill>
                  <a:srgbClr val="58595B"/>
                </a:solidFill>
                <a:effectLst/>
                <a:uLnTx/>
                <a:uFillTx/>
                <a:latin typeface="Tahoma"/>
                <a:ea typeface="+mn-ea"/>
                <a:cs typeface="Calibri"/>
              </a:rPr>
              <a:t>BOOKMARK IT: </a:t>
            </a:r>
            <a:r>
              <a:rPr kumimoji="0" lang="en-US" sz="1800" b="0" i="0" u="sng" strike="noStrike" kern="1200" cap="none" spc="0" normalizeH="0" baseline="0" noProof="0">
                <a:ln>
                  <a:noFill/>
                </a:ln>
                <a:solidFill>
                  <a:srgbClr val="58595B"/>
                </a:solidFill>
                <a:effectLst/>
                <a:uLnTx/>
                <a:uFillTx/>
                <a:latin typeface="Tahoma"/>
                <a:ea typeface="+mn-ea"/>
                <a:cs typeface="Calibri"/>
              </a:rPr>
              <a:t>https://hbavolunteer.knowledgeowl.com/help/</a:t>
            </a:r>
          </a:p>
        </p:txBody>
      </p:sp>
      <p:grpSp>
        <p:nvGrpSpPr>
          <p:cNvPr id="3" name="Graphic 472">
            <a:extLst>
              <a:ext uri="{FF2B5EF4-FFF2-40B4-BE49-F238E27FC236}">
                <a16:creationId xmlns:a16="http://schemas.microsoft.com/office/drawing/2014/main" id="{30776E75-7793-ACE8-7333-4A6DA683E621}"/>
              </a:ext>
            </a:extLst>
          </p:cNvPr>
          <p:cNvGrpSpPr/>
          <p:nvPr/>
        </p:nvGrpSpPr>
        <p:grpSpPr>
          <a:xfrm>
            <a:off x="838199" y="869246"/>
            <a:ext cx="610151" cy="639281"/>
            <a:chOff x="9976813" y="3033118"/>
            <a:chExt cx="442160" cy="463270"/>
          </a:xfrm>
          <a:solidFill>
            <a:schemeClr val="accent1"/>
          </a:solidFill>
        </p:grpSpPr>
        <p:sp>
          <p:nvSpPr>
            <p:cNvPr id="5" name="Freeform: Shape 4">
              <a:extLst>
                <a:ext uri="{FF2B5EF4-FFF2-40B4-BE49-F238E27FC236}">
                  <a16:creationId xmlns:a16="http://schemas.microsoft.com/office/drawing/2014/main" id="{326F0DEB-06F9-1E81-E915-4BC69E441D41}"/>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7" name="Freeform: Shape 6">
              <a:extLst>
                <a:ext uri="{FF2B5EF4-FFF2-40B4-BE49-F238E27FC236}">
                  <a16:creationId xmlns:a16="http://schemas.microsoft.com/office/drawing/2014/main" id="{398AA51A-B6AA-58F7-8A7A-CE9483454683}"/>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1" name="Freeform: Shape 20">
              <a:extLst>
                <a:ext uri="{FF2B5EF4-FFF2-40B4-BE49-F238E27FC236}">
                  <a16:creationId xmlns:a16="http://schemas.microsoft.com/office/drawing/2014/main" id="{F8F1E050-2586-C297-631A-65FD14665E49}"/>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4" name="Freeform: Shape 23">
              <a:extLst>
                <a:ext uri="{FF2B5EF4-FFF2-40B4-BE49-F238E27FC236}">
                  <a16:creationId xmlns:a16="http://schemas.microsoft.com/office/drawing/2014/main" id="{CBE30991-EDE4-D882-FCE5-005D83F514F7}"/>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5" name="Freeform: Shape 24">
              <a:extLst>
                <a:ext uri="{FF2B5EF4-FFF2-40B4-BE49-F238E27FC236}">
                  <a16:creationId xmlns:a16="http://schemas.microsoft.com/office/drawing/2014/main" id="{A5293FA6-4F8F-9CAA-FBEB-3D1ECE546486}"/>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6" name="Freeform: Shape 25">
              <a:extLst>
                <a:ext uri="{FF2B5EF4-FFF2-40B4-BE49-F238E27FC236}">
                  <a16:creationId xmlns:a16="http://schemas.microsoft.com/office/drawing/2014/main" id="{2CA47712-6029-D7C0-546D-2BEF658F4AA3}"/>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7" name="Freeform: Shape 26">
              <a:extLst>
                <a:ext uri="{FF2B5EF4-FFF2-40B4-BE49-F238E27FC236}">
                  <a16:creationId xmlns:a16="http://schemas.microsoft.com/office/drawing/2014/main" id="{597A7189-6C36-1843-D0FE-6D500AD04195}"/>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8" name="Freeform: Shape 27">
              <a:extLst>
                <a:ext uri="{FF2B5EF4-FFF2-40B4-BE49-F238E27FC236}">
                  <a16:creationId xmlns:a16="http://schemas.microsoft.com/office/drawing/2014/main" id="{B162C6F6-E46C-F875-2F0D-E6AC32CAFFE2}"/>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grpSp>
        <p:nvGrpSpPr>
          <p:cNvPr id="29" name="Graphic 472">
            <a:extLst>
              <a:ext uri="{FF2B5EF4-FFF2-40B4-BE49-F238E27FC236}">
                <a16:creationId xmlns:a16="http://schemas.microsoft.com/office/drawing/2014/main" id="{72B7740E-F237-E15F-F8D4-D0ED7F316204}"/>
              </a:ext>
            </a:extLst>
          </p:cNvPr>
          <p:cNvGrpSpPr/>
          <p:nvPr/>
        </p:nvGrpSpPr>
        <p:grpSpPr>
          <a:xfrm>
            <a:off x="990599" y="1021646"/>
            <a:ext cx="610151" cy="639281"/>
            <a:chOff x="9976813" y="3033118"/>
            <a:chExt cx="442160" cy="463270"/>
          </a:xfrm>
          <a:solidFill>
            <a:schemeClr val="accent1"/>
          </a:solidFill>
        </p:grpSpPr>
        <p:sp>
          <p:nvSpPr>
            <p:cNvPr id="30" name="Freeform: Shape 29">
              <a:extLst>
                <a:ext uri="{FF2B5EF4-FFF2-40B4-BE49-F238E27FC236}">
                  <a16:creationId xmlns:a16="http://schemas.microsoft.com/office/drawing/2014/main" id="{92AE74B3-9945-1878-2D01-9489F7728E71}"/>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1" name="Freeform: Shape 30">
              <a:extLst>
                <a:ext uri="{FF2B5EF4-FFF2-40B4-BE49-F238E27FC236}">
                  <a16:creationId xmlns:a16="http://schemas.microsoft.com/office/drawing/2014/main" id="{8FDE0E29-A75D-2899-F32C-48F48FDF2C01}"/>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2" name="Freeform: Shape 31">
              <a:extLst>
                <a:ext uri="{FF2B5EF4-FFF2-40B4-BE49-F238E27FC236}">
                  <a16:creationId xmlns:a16="http://schemas.microsoft.com/office/drawing/2014/main" id="{22F2A11B-6917-58BA-FFA4-058C224CD148}"/>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3" name="Freeform: Shape 32">
              <a:extLst>
                <a:ext uri="{FF2B5EF4-FFF2-40B4-BE49-F238E27FC236}">
                  <a16:creationId xmlns:a16="http://schemas.microsoft.com/office/drawing/2014/main" id="{A0C2800F-97DC-D473-C1DF-BA0D1D81A248}"/>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4" name="Freeform: Shape 33">
              <a:extLst>
                <a:ext uri="{FF2B5EF4-FFF2-40B4-BE49-F238E27FC236}">
                  <a16:creationId xmlns:a16="http://schemas.microsoft.com/office/drawing/2014/main" id="{34F82112-77D2-56B0-2771-08228C0D6442}"/>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5" name="Freeform: Shape 34">
              <a:extLst>
                <a:ext uri="{FF2B5EF4-FFF2-40B4-BE49-F238E27FC236}">
                  <a16:creationId xmlns:a16="http://schemas.microsoft.com/office/drawing/2014/main" id="{ED522DEE-4126-045D-43A6-29DEAC4B7AB3}"/>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6" name="Freeform: Shape 35">
              <a:extLst>
                <a:ext uri="{FF2B5EF4-FFF2-40B4-BE49-F238E27FC236}">
                  <a16:creationId xmlns:a16="http://schemas.microsoft.com/office/drawing/2014/main" id="{0FE17FE1-4F8A-C75D-8F87-53C9766D4BB5}"/>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7" name="Freeform: Shape 36">
              <a:extLst>
                <a:ext uri="{FF2B5EF4-FFF2-40B4-BE49-F238E27FC236}">
                  <a16:creationId xmlns:a16="http://schemas.microsoft.com/office/drawing/2014/main" id="{064706F7-C485-3062-6B51-58F4355911CF}"/>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sp>
        <p:nvSpPr>
          <p:cNvPr id="40" name="Rectangle 2">
            <a:extLst>
              <a:ext uri="{FF2B5EF4-FFF2-40B4-BE49-F238E27FC236}">
                <a16:creationId xmlns:a16="http://schemas.microsoft.com/office/drawing/2014/main" id="{99F74298-8C07-C83D-B645-BC404E5A76B1}"/>
              </a:ext>
            </a:extLst>
          </p:cNvPr>
          <p:cNvSpPr/>
          <p:nvPr/>
        </p:nvSpPr>
        <p:spPr>
          <a:xfrm>
            <a:off x="3916394" y="538883"/>
            <a:ext cx="7872103" cy="496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41" name="Picture 40">
            <a:extLst>
              <a:ext uri="{FF2B5EF4-FFF2-40B4-BE49-F238E27FC236}">
                <a16:creationId xmlns:a16="http://schemas.microsoft.com/office/drawing/2014/main" id="{5BFD280F-A6F2-F1EF-1964-B286EF3CA531}"/>
              </a:ext>
            </a:extLst>
          </p:cNvPr>
          <p:cNvPicPr>
            <a:picLocks noChangeAspect="1"/>
          </p:cNvPicPr>
          <p:nvPr/>
        </p:nvPicPr>
        <p:blipFill>
          <a:blip r:embed="rId4"/>
          <a:srcRect t="5826" b="29973"/>
          <a:stretch/>
        </p:blipFill>
        <p:spPr>
          <a:xfrm>
            <a:off x="3936235" y="3638098"/>
            <a:ext cx="7838894" cy="1904298"/>
          </a:xfrm>
          <a:prstGeom prst="rect">
            <a:avLst/>
          </a:prstGeom>
        </p:spPr>
      </p:pic>
      <p:pic>
        <p:nvPicPr>
          <p:cNvPr id="42" name="Picture 41">
            <a:extLst>
              <a:ext uri="{FF2B5EF4-FFF2-40B4-BE49-F238E27FC236}">
                <a16:creationId xmlns:a16="http://schemas.microsoft.com/office/drawing/2014/main" id="{A8D119CB-B6EE-E6A4-A52C-39CB9B9A2039}"/>
              </a:ext>
            </a:extLst>
          </p:cNvPr>
          <p:cNvPicPr>
            <a:picLocks noChangeAspect="1"/>
          </p:cNvPicPr>
          <p:nvPr/>
        </p:nvPicPr>
        <p:blipFill>
          <a:blip r:embed="rId5"/>
          <a:stretch>
            <a:fillRect/>
          </a:stretch>
        </p:blipFill>
        <p:spPr>
          <a:xfrm>
            <a:off x="3963944" y="538883"/>
            <a:ext cx="7772400" cy="2869809"/>
          </a:xfrm>
          <a:prstGeom prst="rect">
            <a:avLst/>
          </a:prstGeom>
        </p:spPr>
      </p:pic>
    </p:spTree>
    <p:extLst>
      <p:ext uri="{BB962C8B-B14F-4D97-AF65-F5344CB8AC3E}">
        <p14:creationId xmlns:p14="http://schemas.microsoft.com/office/powerpoint/2010/main" val="185995573"/>
      </p:ext>
    </p:extLst>
  </p:cSld>
  <p:clrMapOvr>
    <a:masterClrMapping/>
  </p:clrMapOvr>
  <mc:AlternateContent xmlns:mc="http://schemas.openxmlformats.org/markup-compatibility/2006" xmlns:p14="http://schemas.microsoft.com/office/powerpoint/2010/main">
    <mc:Choice Requires="p14">
      <p:transition spd="med" p14:dur="700" advTm="57778">
        <p:fade/>
      </p:transition>
    </mc:Choice>
    <mc:Fallback xmlns="">
      <p:transition spd="med" advTm="57778">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8001-284C-BC87-642B-FA664E795A86}"/>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196DD062-F9E1-EFEF-6927-88F2BECBDCCD}"/>
              </a:ext>
            </a:extLst>
          </p:cNvPr>
          <p:cNvSpPr/>
          <p:nvPr/>
        </p:nvSpPr>
        <p:spPr>
          <a:xfrm>
            <a:off x="0" y="0"/>
            <a:ext cx="6570133" cy="50754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Title 1">
            <a:extLst>
              <a:ext uri="{FF2B5EF4-FFF2-40B4-BE49-F238E27FC236}">
                <a16:creationId xmlns:a16="http://schemas.microsoft.com/office/drawing/2014/main" id="{FE0345C1-E769-C21D-2DAF-EF9080D22F55}"/>
              </a:ext>
            </a:extLst>
          </p:cNvPr>
          <p:cNvSpPr txBox="1">
            <a:spLocks/>
          </p:cNvSpPr>
          <p:nvPr/>
        </p:nvSpPr>
        <p:spPr>
          <a:xfrm>
            <a:off x="838200" y="1784216"/>
            <a:ext cx="2867526" cy="262745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ahoma"/>
                <a:ea typeface="+mj-ea"/>
                <a:cs typeface="+mj-cs"/>
              </a:rPr>
              <a:t>Inside the HBA –  </a:t>
            </a:r>
            <a:r>
              <a:rPr kumimoji="0" lang="en-US" sz="3600" b="0" i="1" u="none" strike="noStrike" kern="1200" cap="none" spc="0" normalizeH="0" baseline="0" noProof="0">
                <a:ln>
                  <a:noFill/>
                </a:ln>
                <a:solidFill>
                  <a:prstClr val="white"/>
                </a:solidFill>
                <a:effectLst/>
                <a:uLnTx/>
                <a:uFillTx/>
                <a:latin typeface="Tahoma"/>
                <a:ea typeface="+mj-ea"/>
                <a:cs typeface="+mj-cs"/>
              </a:rPr>
              <a:t>Leadership Newsletter</a:t>
            </a:r>
            <a:r>
              <a:rPr kumimoji="0" lang="en-US" sz="3200" b="0" i="1" u="none" strike="noStrike" kern="1200" cap="none" spc="0" normalizeH="0" baseline="0" noProof="0">
                <a:ln>
                  <a:noFill/>
                </a:ln>
                <a:solidFill>
                  <a:prstClr val="white"/>
                </a:solidFill>
                <a:effectLst/>
                <a:uLnTx/>
                <a:uFillTx/>
                <a:latin typeface="Tahoma"/>
                <a:ea typeface="+mj-ea"/>
                <a:cs typeface="+mj-cs"/>
              </a:rPr>
              <a:t>!</a:t>
            </a:r>
            <a:endParaRPr kumimoji="0" lang="en-US" sz="3600" b="0" i="1" u="none" strike="noStrike" kern="1200" cap="none" spc="0" normalizeH="0" baseline="0" noProof="0">
              <a:ln>
                <a:noFill/>
              </a:ln>
              <a:solidFill>
                <a:prstClr val="white"/>
              </a:solidFill>
              <a:effectLst/>
              <a:uLnTx/>
              <a:uFillTx/>
              <a:latin typeface="Tahoma"/>
              <a:ea typeface="+mj-ea"/>
              <a:cs typeface="+mj-cs"/>
            </a:endParaRPr>
          </a:p>
        </p:txBody>
      </p:sp>
      <p:sp>
        <p:nvSpPr>
          <p:cNvPr id="11" name="Rectangle 2">
            <a:extLst>
              <a:ext uri="{FF2B5EF4-FFF2-40B4-BE49-F238E27FC236}">
                <a16:creationId xmlns:a16="http://schemas.microsoft.com/office/drawing/2014/main" id="{71CE80F0-A923-7081-BF3F-B91C5F656A34}"/>
              </a:ext>
            </a:extLst>
          </p:cNvPr>
          <p:cNvSpPr/>
          <p:nvPr/>
        </p:nvSpPr>
        <p:spPr>
          <a:xfrm>
            <a:off x="3916394" y="542106"/>
            <a:ext cx="7872103" cy="506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9" name="Picture 8" descr="Graphical user interface&#10;&#10;Description automatically generated">
            <a:extLst>
              <a:ext uri="{FF2B5EF4-FFF2-40B4-BE49-F238E27FC236}">
                <a16:creationId xmlns:a16="http://schemas.microsoft.com/office/drawing/2014/main" id="{AF9269CB-27A4-5F66-3D14-ABEA84ADB762}"/>
              </a:ext>
            </a:extLst>
          </p:cNvPr>
          <p:cNvPicPr>
            <a:picLocks noChangeAspect="1"/>
          </p:cNvPicPr>
          <p:nvPr/>
        </p:nvPicPr>
        <p:blipFill rotWithShape="1">
          <a:blip r:embed="rId3"/>
          <a:srcRect l="2657" t="23568" r="17124" b="19132"/>
          <a:stretch/>
        </p:blipFill>
        <p:spPr>
          <a:xfrm>
            <a:off x="2077157" y="294850"/>
            <a:ext cx="10114844" cy="6021044"/>
          </a:xfrm>
          <a:prstGeom prst="rect">
            <a:avLst/>
          </a:prstGeom>
        </p:spPr>
      </p:pic>
      <p:grpSp>
        <p:nvGrpSpPr>
          <p:cNvPr id="12" name="Graphic 472">
            <a:extLst>
              <a:ext uri="{FF2B5EF4-FFF2-40B4-BE49-F238E27FC236}">
                <a16:creationId xmlns:a16="http://schemas.microsoft.com/office/drawing/2014/main" id="{CD079795-551A-4101-FADC-FF6A58FCDC45}"/>
              </a:ext>
            </a:extLst>
          </p:cNvPr>
          <p:cNvGrpSpPr/>
          <p:nvPr/>
        </p:nvGrpSpPr>
        <p:grpSpPr>
          <a:xfrm>
            <a:off x="718931" y="869246"/>
            <a:ext cx="610151" cy="639281"/>
            <a:chOff x="9976813" y="3033118"/>
            <a:chExt cx="442160" cy="463270"/>
          </a:xfrm>
          <a:solidFill>
            <a:schemeClr val="accent1"/>
          </a:solidFill>
        </p:grpSpPr>
        <p:sp>
          <p:nvSpPr>
            <p:cNvPr id="13" name="Freeform: Shape 12">
              <a:extLst>
                <a:ext uri="{FF2B5EF4-FFF2-40B4-BE49-F238E27FC236}">
                  <a16:creationId xmlns:a16="http://schemas.microsoft.com/office/drawing/2014/main" id="{4F8BC166-DE4C-9A96-2A6B-2707E2D0FC8C}"/>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9EDA15D2-9289-3905-A545-6E1005D46A67}"/>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7CE948E5-C2C0-C461-F676-54B636DCD468}"/>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6" name="Freeform: Shape 15">
              <a:extLst>
                <a:ext uri="{FF2B5EF4-FFF2-40B4-BE49-F238E27FC236}">
                  <a16:creationId xmlns:a16="http://schemas.microsoft.com/office/drawing/2014/main" id="{3A2AA0A5-AA84-7322-1392-1E20949F5D4C}"/>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7" name="Freeform: Shape 16">
              <a:extLst>
                <a:ext uri="{FF2B5EF4-FFF2-40B4-BE49-F238E27FC236}">
                  <a16:creationId xmlns:a16="http://schemas.microsoft.com/office/drawing/2014/main" id="{B8034A6E-D6EE-48A5-62A2-3FF4C8D0F4E9}"/>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5B7BCEB8-B8EC-B4C0-DF31-F36F846225A1}"/>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9" name="Freeform: Shape 18">
              <a:extLst>
                <a:ext uri="{FF2B5EF4-FFF2-40B4-BE49-F238E27FC236}">
                  <a16:creationId xmlns:a16="http://schemas.microsoft.com/office/drawing/2014/main" id="{CA1151E3-35BD-177D-4161-4E56853ED414}"/>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0" name="Freeform: Shape 19">
              <a:extLst>
                <a:ext uri="{FF2B5EF4-FFF2-40B4-BE49-F238E27FC236}">
                  <a16:creationId xmlns:a16="http://schemas.microsoft.com/office/drawing/2014/main" id="{E52D7168-B3F9-19F1-74D9-B028EEF6C180}"/>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pic>
        <p:nvPicPr>
          <p:cNvPr id="7" name="Picture 6">
            <a:extLst>
              <a:ext uri="{FF2B5EF4-FFF2-40B4-BE49-F238E27FC236}">
                <a16:creationId xmlns:a16="http://schemas.microsoft.com/office/drawing/2014/main" id="{BBBFBBBA-4266-D189-266C-729973D35B23}"/>
              </a:ext>
            </a:extLst>
          </p:cNvPr>
          <p:cNvPicPr>
            <a:picLocks noChangeAspect="1"/>
          </p:cNvPicPr>
          <p:nvPr/>
        </p:nvPicPr>
        <p:blipFill>
          <a:blip r:embed="rId4"/>
          <a:stretch>
            <a:fillRect/>
          </a:stretch>
        </p:blipFill>
        <p:spPr>
          <a:xfrm>
            <a:off x="4551870" y="677923"/>
            <a:ext cx="6606909" cy="4924224"/>
          </a:xfrm>
          <a:prstGeom prst="rect">
            <a:avLst/>
          </a:prstGeom>
        </p:spPr>
      </p:pic>
      <p:grpSp>
        <p:nvGrpSpPr>
          <p:cNvPr id="3" name="Graphic 472">
            <a:extLst>
              <a:ext uri="{FF2B5EF4-FFF2-40B4-BE49-F238E27FC236}">
                <a16:creationId xmlns:a16="http://schemas.microsoft.com/office/drawing/2014/main" id="{14D2DAF9-1E18-0894-F484-8D50CAD6F588}"/>
              </a:ext>
            </a:extLst>
          </p:cNvPr>
          <p:cNvGrpSpPr/>
          <p:nvPr/>
        </p:nvGrpSpPr>
        <p:grpSpPr>
          <a:xfrm>
            <a:off x="871331" y="1021646"/>
            <a:ext cx="610151" cy="639281"/>
            <a:chOff x="9976813" y="3033118"/>
            <a:chExt cx="442160" cy="463270"/>
          </a:xfrm>
          <a:solidFill>
            <a:schemeClr val="accent1"/>
          </a:solidFill>
        </p:grpSpPr>
        <p:sp>
          <p:nvSpPr>
            <p:cNvPr id="4" name="Freeform: Shape 3">
              <a:extLst>
                <a:ext uri="{FF2B5EF4-FFF2-40B4-BE49-F238E27FC236}">
                  <a16:creationId xmlns:a16="http://schemas.microsoft.com/office/drawing/2014/main" id="{F8D27FF4-2E71-7F49-C49A-D1F8F3791D53}"/>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5" name="Freeform: Shape 4">
              <a:extLst>
                <a:ext uri="{FF2B5EF4-FFF2-40B4-BE49-F238E27FC236}">
                  <a16:creationId xmlns:a16="http://schemas.microsoft.com/office/drawing/2014/main" id="{9B481632-0C48-3D25-47D8-72F00D402BB2}"/>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8" name="Freeform: Shape 7">
              <a:extLst>
                <a:ext uri="{FF2B5EF4-FFF2-40B4-BE49-F238E27FC236}">
                  <a16:creationId xmlns:a16="http://schemas.microsoft.com/office/drawing/2014/main" id="{B7146946-A431-CC28-920E-C13261EFDFBF}"/>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1" name="Freeform: Shape 20">
              <a:extLst>
                <a:ext uri="{FF2B5EF4-FFF2-40B4-BE49-F238E27FC236}">
                  <a16:creationId xmlns:a16="http://schemas.microsoft.com/office/drawing/2014/main" id="{34C2F732-1A9E-5C9A-0CE4-3D3111CF9B58}"/>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3" name="Freeform: Shape 22">
              <a:extLst>
                <a:ext uri="{FF2B5EF4-FFF2-40B4-BE49-F238E27FC236}">
                  <a16:creationId xmlns:a16="http://schemas.microsoft.com/office/drawing/2014/main" id="{3E43552F-1D2E-4F8D-84BB-2FD90F436798}"/>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4" name="Freeform: Shape 23">
              <a:extLst>
                <a:ext uri="{FF2B5EF4-FFF2-40B4-BE49-F238E27FC236}">
                  <a16:creationId xmlns:a16="http://schemas.microsoft.com/office/drawing/2014/main" id="{47199DF9-D786-EAA6-523F-8400FB4B2B18}"/>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5" name="Freeform: Shape 24">
              <a:extLst>
                <a:ext uri="{FF2B5EF4-FFF2-40B4-BE49-F238E27FC236}">
                  <a16:creationId xmlns:a16="http://schemas.microsoft.com/office/drawing/2014/main" id="{C7054040-7E29-A521-B40F-EB774E83B75B}"/>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6" name="Freeform: Shape 25">
              <a:extLst>
                <a:ext uri="{FF2B5EF4-FFF2-40B4-BE49-F238E27FC236}">
                  <a16:creationId xmlns:a16="http://schemas.microsoft.com/office/drawing/2014/main" id="{FA118090-85CB-AB45-0E6C-951A642CDD6E}"/>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sp>
        <p:nvSpPr>
          <p:cNvPr id="27" name="TextBox 26">
            <a:extLst>
              <a:ext uri="{FF2B5EF4-FFF2-40B4-BE49-F238E27FC236}">
                <a16:creationId xmlns:a16="http://schemas.microsoft.com/office/drawing/2014/main" id="{4BFD7F93-B82D-6D82-7E93-A9FB9301D2F7}"/>
              </a:ext>
            </a:extLst>
          </p:cNvPr>
          <p:cNvSpPr txBox="1"/>
          <p:nvPr/>
        </p:nvSpPr>
        <p:spPr>
          <a:xfrm>
            <a:off x="4258850" y="6315894"/>
            <a:ext cx="86176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Roboto" panose="02000000000000000000" pitchFamily="2" charset="0"/>
                <a:ea typeface="+mn-ea"/>
                <a:cs typeface="+mn-cs"/>
              </a:rPr>
              <a:t>⭐</a:t>
            </a:r>
            <a:r>
              <a:rPr kumimoji="0" lang="en-US" sz="1800" b="1" i="0" u="none" strike="noStrike" kern="1200" cap="none" spc="0" normalizeH="0" baseline="0" noProof="0">
                <a:ln>
                  <a:noFill/>
                </a:ln>
                <a:solidFill>
                  <a:srgbClr val="58595B"/>
                </a:solidFill>
                <a:effectLst/>
                <a:uLnTx/>
                <a:uFillTx/>
                <a:latin typeface="Tahoma"/>
                <a:ea typeface="+mn-ea"/>
                <a:cs typeface="Calibri"/>
              </a:rPr>
              <a:t>MONTHLY NEWSLETTER: </a:t>
            </a:r>
            <a:r>
              <a:rPr kumimoji="0" lang="en-US" sz="1800" b="0" i="0" u="none" strike="noStrike" kern="1200" cap="none" spc="0" normalizeH="0" baseline="0" noProof="0">
                <a:ln>
                  <a:noFill/>
                </a:ln>
                <a:solidFill>
                  <a:srgbClr val="58595B"/>
                </a:solidFill>
                <a:effectLst/>
                <a:uLnTx/>
                <a:uFillTx/>
                <a:latin typeface="Tahoma"/>
                <a:ea typeface="+mn-ea"/>
                <a:cs typeface="Calibri"/>
              </a:rPr>
              <a:t>delivered right to your inbox!</a:t>
            </a:r>
            <a:endParaRPr kumimoji="0" lang="en-US" sz="1800" b="0" i="0" u="sng" strike="noStrike" kern="1200" cap="none" spc="0" normalizeH="0" baseline="0" noProof="0">
              <a:ln>
                <a:noFill/>
              </a:ln>
              <a:solidFill>
                <a:srgbClr val="58595B"/>
              </a:solidFill>
              <a:effectLst/>
              <a:uLnTx/>
              <a:uFillTx/>
              <a:latin typeface="Tahoma"/>
              <a:ea typeface="+mn-ea"/>
              <a:cs typeface="Calibri"/>
            </a:endParaRPr>
          </a:p>
        </p:txBody>
      </p:sp>
      <p:cxnSp>
        <p:nvCxnSpPr>
          <p:cNvPr id="28" name="Straight Connector 27">
            <a:extLst>
              <a:ext uri="{FF2B5EF4-FFF2-40B4-BE49-F238E27FC236}">
                <a16:creationId xmlns:a16="http://schemas.microsoft.com/office/drawing/2014/main" id="{51EFCDDE-EF06-6B42-894F-43EAC7353B8F}"/>
              </a:ext>
            </a:extLst>
          </p:cNvPr>
          <p:cNvCxnSpPr>
            <a:cxnSpLocks/>
          </p:cNvCxnSpPr>
          <p:nvPr/>
        </p:nvCxnSpPr>
        <p:spPr>
          <a:xfrm>
            <a:off x="838199" y="4598845"/>
            <a:ext cx="8551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9034"/>
      </p:ext>
    </p:extLst>
  </p:cSld>
  <p:clrMapOvr>
    <a:masterClrMapping/>
  </p:clrMapOvr>
  <mc:AlternateContent xmlns:mc="http://schemas.openxmlformats.org/markup-compatibility/2006" xmlns:p14="http://schemas.microsoft.com/office/powerpoint/2010/main">
    <mc:Choice Requires="p14">
      <p:transition spd="med" p14:dur="700" advTm="43393">
        <p:fade/>
      </p:transition>
    </mc:Choice>
    <mc:Fallback xmlns="">
      <p:transition spd="med" advTm="43393">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119B9-B836-3673-5B5B-0EA0AA36D2AA}"/>
              </a:ext>
            </a:extLst>
          </p:cNvPr>
          <p:cNvSpPr>
            <a:spLocks noGrp="1"/>
          </p:cNvSpPr>
          <p:nvPr>
            <p:ph type="body" sz="quarter" idx="13"/>
          </p:nvPr>
        </p:nvSpPr>
        <p:spPr>
          <a:xfrm>
            <a:off x="830844" y="2197792"/>
            <a:ext cx="10530311" cy="3430588"/>
          </a:xfrm>
        </p:spPr>
        <p:txBody>
          <a:bodyPr>
            <a:normAutofit/>
          </a:bodyPr>
          <a:lstStyle/>
          <a:p>
            <a:pPr algn="ctr"/>
            <a:r>
              <a:rPr lang="en-US" sz="11500" b="1">
                <a:solidFill>
                  <a:schemeClr val="accent2"/>
                </a:solidFill>
                <a:latin typeface="Fave Script Bold Pro" panose="020B0604020202020204" pitchFamily="2" charset="0"/>
              </a:rPr>
              <a:t>Questions/Comments</a:t>
            </a:r>
          </a:p>
        </p:txBody>
      </p:sp>
    </p:spTree>
    <p:extLst>
      <p:ext uri="{BB962C8B-B14F-4D97-AF65-F5344CB8AC3E}">
        <p14:creationId xmlns:p14="http://schemas.microsoft.com/office/powerpoint/2010/main" val="2035489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D0DEC633-2B94-5A69-1422-6E779C24A26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301620" y="1079754"/>
            <a:ext cx="9588759" cy="469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56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434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4AF-36AE-11C9-FD21-F86EB957C8B4}"/>
              </a:ext>
            </a:extLst>
          </p:cNvPr>
          <p:cNvSpPr>
            <a:spLocks noGrp="1"/>
          </p:cNvSpPr>
          <p:nvPr>
            <p:ph type="title"/>
          </p:nvPr>
        </p:nvSpPr>
        <p:spPr>
          <a:xfrm rot="16200000">
            <a:off x="-616227" y="2517740"/>
            <a:ext cx="6361043" cy="1325563"/>
          </a:xfrm>
        </p:spPr>
        <p:txBody>
          <a:bodyPr/>
          <a:lstStyle/>
          <a:p>
            <a:r>
              <a:rPr lang="en-US"/>
              <a:t>2025-2027 Strat Plan</a:t>
            </a:r>
          </a:p>
        </p:txBody>
      </p:sp>
      <p:pic>
        <p:nvPicPr>
          <p:cNvPr id="6" name="Picture 5" descr="A diagram of a health care company&#10;&#10;Description automatically generated">
            <a:extLst>
              <a:ext uri="{FF2B5EF4-FFF2-40B4-BE49-F238E27FC236}">
                <a16:creationId xmlns:a16="http://schemas.microsoft.com/office/drawing/2014/main" id="{79D82397-8EDD-2015-301E-0DCD941581D9}"/>
              </a:ext>
            </a:extLst>
          </p:cNvPr>
          <p:cNvPicPr>
            <a:picLocks noChangeAspect="1"/>
          </p:cNvPicPr>
          <p:nvPr/>
        </p:nvPicPr>
        <p:blipFill>
          <a:blip r:embed="rId4">
            <a:extLst>
              <a:ext uri="{28A0092B-C50C-407E-A947-70E740481C1C}">
                <a14:useLocalDpi xmlns:a14="http://schemas.microsoft.com/office/drawing/2010/main" val="0"/>
              </a:ext>
            </a:extLst>
          </a:blip>
          <a:srcRect l="4085" r="4250" b="3305"/>
          <a:stretch/>
        </p:blipFill>
        <p:spPr>
          <a:xfrm>
            <a:off x="3073400" y="269892"/>
            <a:ext cx="8566150" cy="5644075"/>
          </a:xfrm>
          <a:prstGeom prst="rect">
            <a:avLst/>
          </a:prstGeom>
        </p:spPr>
      </p:pic>
      <p:sp>
        <p:nvSpPr>
          <p:cNvPr id="3" name="TextBox 2">
            <a:extLst>
              <a:ext uri="{FF2B5EF4-FFF2-40B4-BE49-F238E27FC236}">
                <a16:creationId xmlns:a16="http://schemas.microsoft.com/office/drawing/2014/main" id="{EB558E0E-5501-795A-0D62-0BF55708853A}"/>
              </a:ext>
            </a:extLst>
          </p:cNvPr>
          <p:cNvSpPr txBox="1"/>
          <p:nvPr/>
        </p:nvSpPr>
        <p:spPr>
          <a:xfrm>
            <a:off x="8985161" y="0"/>
            <a:ext cx="3206839" cy="738664"/>
          </a:xfrm>
          <a:prstGeom prst="rect">
            <a:avLst/>
          </a:prstGeom>
          <a:solidFill>
            <a:schemeClr val="accent4">
              <a:lumMod val="40000"/>
              <a:lumOff val="60000"/>
            </a:schemeClr>
          </a:solidFill>
        </p:spPr>
        <p:txBody>
          <a:bodyPr wrap="square" rtlCol="0">
            <a:spAutoFit/>
          </a:bodyPr>
          <a:lstStyle/>
          <a:p>
            <a:pPr algn="ctr"/>
            <a:r>
              <a:rPr lang="en-US" sz="1400" b="1"/>
              <a:t>Want to hear about the HBA’s new strategic plan in detail? </a:t>
            </a:r>
          </a:p>
          <a:p>
            <a:pPr algn="ctr"/>
            <a:r>
              <a:rPr lang="en-US" sz="1400" i="1"/>
              <a:t>Visit the HBA Resource Center</a:t>
            </a:r>
          </a:p>
        </p:txBody>
      </p:sp>
    </p:spTree>
    <p:extLst>
      <p:ext uri="{BB962C8B-B14F-4D97-AF65-F5344CB8AC3E}">
        <p14:creationId xmlns:p14="http://schemas.microsoft.com/office/powerpoint/2010/main" val="278949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Burst line vector icon sun drawn vintage ...">
            <a:extLst>
              <a:ext uri="{FF2B5EF4-FFF2-40B4-BE49-F238E27FC236}">
                <a16:creationId xmlns:a16="http://schemas.microsoft.com/office/drawing/2014/main" id="{A6FD7CF6-98A8-2576-841C-796B22DECF58}"/>
              </a:ext>
            </a:extLst>
          </p:cNvPr>
          <p:cNvPicPr>
            <a:picLocks noChangeAspect="1" noChangeArrowheads="1"/>
          </p:cNvPicPr>
          <p:nvPr/>
        </p:nvPicPr>
        <p:blipFill rotWithShape="1">
          <a:blip r:embed="rId3">
            <a:duotone>
              <a:schemeClr val="accent1">
                <a:shade val="45000"/>
                <a:satMod val="135000"/>
              </a:schemeClr>
              <a:prstClr val="white"/>
            </a:duotone>
            <a:alphaModFix amt="5000"/>
            <a:extLst>
              <a:ext uri="{28A0092B-C50C-407E-A947-70E740481C1C}">
                <a14:useLocalDpi xmlns:a14="http://schemas.microsoft.com/office/drawing/2010/main" val="0"/>
              </a:ext>
            </a:extLst>
          </a:blip>
          <a:srcRect l="52668" r="-1"/>
          <a:stretch/>
        </p:blipFill>
        <p:spPr bwMode="auto">
          <a:xfrm>
            <a:off x="0" y="530225"/>
            <a:ext cx="2822297"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D3710D-78DD-A5BA-9B31-DA225FA337E3}"/>
              </a:ext>
            </a:extLst>
          </p:cNvPr>
          <p:cNvSpPr>
            <a:spLocks noGrp="1"/>
          </p:cNvSpPr>
          <p:nvPr>
            <p:ph type="title"/>
          </p:nvPr>
        </p:nvSpPr>
        <p:spPr/>
        <p:txBody>
          <a:bodyPr/>
          <a:lstStyle/>
          <a:p>
            <a:pPr algn="ctr"/>
            <a:r>
              <a:rPr lang="en-US">
                <a:solidFill>
                  <a:schemeClr val="accent1"/>
                </a:solidFill>
              </a:rPr>
              <a:t>5-10 Year Strategic Plan Vision</a:t>
            </a:r>
          </a:p>
        </p:txBody>
      </p:sp>
      <p:sp>
        <p:nvSpPr>
          <p:cNvPr id="3" name="Text Placeholder 2">
            <a:extLst>
              <a:ext uri="{FF2B5EF4-FFF2-40B4-BE49-F238E27FC236}">
                <a16:creationId xmlns:a16="http://schemas.microsoft.com/office/drawing/2014/main" id="{1FF4E16E-FC29-54F5-9E51-7C9BB5DDACEB}"/>
              </a:ext>
            </a:extLst>
          </p:cNvPr>
          <p:cNvSpPr>
            <a:spLocks noGrp="1"/>
          </p:cNvSpPr>
          <p:nvPr>
            <p:ph type="body" sz="quarter" idx="10"/>
          </p:nvPr>
        </p:nvSpPr>
        <p:spPr>
          <a:xfrm>
            <a:off x="3996669" y="2102678"/>
            <a:ext cx="4198662" cy="889000"/>
          </a:xfrm>
        </p:spPr>
        <p:txBody>
          <a:bodyPr>
            <a:normAutofit/>
          </a:bodyPr>
          <a:lstStyle/>
          <a:p>
            <a:pPr marL="0" indent="0" algn="ctr">
              <a:buNone/>
            </a:pPr>
            <a:r>
              <a:rPr lang="en-US" sz="4000"/>
              <a:t>Be the </a:t>
            </a:r>
          </a:p>
        </p:txBody>
      </p:sp>
      <p:sp>
        <p:nvSpPr>
          <p:cNvPr id="4" name="Text Placeholder 2">
            <a:extLst>
              <a:ext uri="{FF2B5EF4-FFF2-40B4-BE49-F238E27FC236}">
                <a16:creationId xmlns:a16="http://schemas.microsoft.com/office/drawing/2014/main" id="{AFF471ED-24C0-78BC-F763-86424625D357}"/>
              </a:ext>
            </a:extLst>
          </p:cNvPr>
          <p:cNvSpPr txBox="1">
            <a:spLocks/>
          </p:cNvSpPr>
          <p:nvPr/>
        </p:nvSpPr>
        <p:spPr>
          <a:xfrm>
            <a:off x="2649347" y="4236071"/>
            <a:ext cx="6893305" cy="1770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For the Rise of Businesswomen in Healthcare</a:t>
            </a:r>
          </a:p>
        </p:txBody>
      </p:sp>
      <p:sp>
        <p:nvSpPr>
          <p:cNvPr id="5" name="Text Placeholder 2">
            <a:extLst>
              <a:ext uri="{FF2B5EF4-FFF2-40B4-BE49-F238E27FC236}">
                <a16:creationId xmlns:a16="http://schemas.microsoft.com/office/drawing/2014/main" id="{77EA2BB1-3EDB-1B25-4F00-DE57803C1C3E}"/>
              </a:ext>
            </a:extLst>
          </p:cNvPr>
          <p:cNvSpPr txBox="1">
            <a:spLocks/>
          </p:cNvSpPr>
          <p:nvPr/>
        </p:nvSpPr>
        <p:spPr>
          <a:xfrm>
            <a:off x="859734" y="2547178"/>
            <a:ext cx="10472530" cy="21866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600" b="0" i="0" u="none" strike="noStrike" kern="1200" cap="none" spc="0" normalizeH="0" baseline="0" noProof="0">
                <a:ln>
                  <a:noFill/>
                </a:ln>
                <a:solidFill>
                  <a:srgbClr val="FB515B"/>
                </a:solidFill>
                <a:effectLst/>
                <a:uLnTx/>
                <a:uFillTx/>
                <a:latin typeface="Fave Script Bold Pro" pitchFamily="2" charset="0"/>
                <a:ea typeface="Tahoma" panose="020B0604030504040204" pitchFamily="34" charset="0"/>
                <a:cs typeface="Tahoma" panose="020B0604030504040204" pitchFamily="34" charset="0"/>
              </a:rPr>
              <a:t>Premier Association</a:t>
            </a:r>
          </a:p>
        </p:txBody>
      </p:sp>
      <p:pic>
        <p:nvPicPr>
          <p:cNvPr id="7" name="Picture 2" descr="Premium Vector | Burst line vector icon sun drawn vintage ...">
            <a:extLst>
              <a:ext uri="{FF2B5EF4-FFF2-40B4-BE49-F238E27FC236}">
                <a16:creationId xmlns:a16="http://schemas.microsoft.com/office/drawing/2014/main" id="{0D803AFE-1B57-5050-A4B3-A125A314593C}"/>
              </a:ext>
            </a:extLst>
          </p:cNvPr>
          <p:cNvPicPr>
            <a:picLocks noChangeAspect="1" noChangeArrowheads="1"/>
          </p:cNvPicPr>
          <p:nvPr/>
        </p:nvPicPr>
        <p:blipFill rotWithShape="1">
          <a:blip r:embed="rId3">
            <a:duotone>
              <a:schemeClr val="accent1">
                <a:shade val="45000"/>
                <a:satMod val="135000"/>
              </a:schemeClr>
              <a:prstClr val="white"/>
            </a:duotone>
            <a:alphaModFix amt="5000"/>
            <a:extLst>
              <a:ext uri="{28A0092B-C50C-407E-A947-70E740481C1C}">
                <a14:useLocalDpi xmlns:a14="http://schemas.microsoft.com/office/drawing/2010/main" val="0"/>
              </a:ext>
            </a:extLst>
          </a:blip>
          <a:srcRect l="52668" r="-1"/>
          <a:stretch/>
        </p:blipFill>
        <p:spPr bwMode="auto">
          <a:xfrm flipH="1">
            <a:off x="9369701" y="365125"/>
            <a:ext cx="2822297"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9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F6AE-F057-3920-B33D-81228D99E8C8}"/>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C812D1D2-D3FA-DF74-0691-541370CC543D}"/>
              </a:ext>
            </a:extLst>
          </p:cNvPr>
          <p:cNvSpPr txBox="1">
            <a:spLocks/>
          </p:cNvSpPr>
          <p:nvPr/>
        </p:nvSpPr>
        <p:spPr>
          <a:xfrm>
            <a:off x="256821" y="2055973"/>
            <a:ext cx="12192000" cy="3196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400">
                <a:solidFill>
                  <a:schemeClr val="accent2"/>
                </a:solidFill>
                <a:latin typeface="Fave Script Bold Pro" pitchFamily="2" charset="0"/>
              </a:rPr>
              <a:t>Women Leaders</a:t>
            </a:r>
          </a:p>
        </p:txBody>
      </p:sp>
      <p:sp>
        <p:nvSpPr>
          <p:cNvPr id="3" name="Text Placeholder 2">
            <a:extLst>
              <a:ext uri="{FF2B5EF4-FFF2-40B4-BE49-F238E27FC236}">
                <a16:creationId xmlns:a16="http://schemas.microsoft.com/office/drawing/2014/main" id="{3CA0F67B-AEA5-CE3E-04B7-01F0F017DB02}"/>
              </a:ext>
            </a:extLst>
          </p:cNvPr>
          <p:cNvSpPr>
            <a:spLocks noGrp="1"/>
          </p:cNvSpPr>
          <p:nvPr>
            <p:ph type="body" sz="quarter" idx="10"/>
          </p:nvPr>
        </p:nvSpPr>
        <p:spPr>
          <a:xfrm>
            <a:off x="0" y="1310347"/>
            <a:ext cx="5321992" cy="1604667"/>
          </a:xfrm>
        </p:spPr>
        <p:txBody>
          <a:bodyPr>
            <a:normAutofit lnSpcReduction="10000"/>
          </a:bodyPr>
          <a:lstStyle/>
          <a:p>
            <a:pPr marL="0" indent="0" algn="ctr">
              <a:buNone/>
            </a:pPr>
            <a:r>
              <a:rPr lang="en-US" sz="11500">
                <a:latin typeface="Fave Script Bold Pro" pitchFamily="2" charset="0"/>
              </a:rPr>
              <a:t>Creating</a:t>
            </a:r>
          </a:p>
        </p:txBody>
      </p:sp>
      <p:sp>
        <p:nvSpPr>
          <p:cNvPr id="4" name="Text Placeholder 2">
            <a:extLst>
              <a:ext uri="{FF2B5EF4-FFF2-40B4-BE49-F238E27FC236}">
                <a16:creationId xmlns:a16="http://schemas.microsoft.com/office/drawing/2014/main" id="{4BFC17A7-ED9D-25C5-379A-55C95B7ABED7}"/>
              </a:ext>
            </a:extLst>
          </p:cNvPr>
          <p:cNvSpPr txBox="1">
            <a:spLocks/>
          </p:cNvSpPr>
          <p:nvPr/>
        </p:nvSpPr>
        <p:spPr>
          <a:xfrm>
            <a:off x="6478171" y="3777383"/>
            <a:ext cx="6893305" cy="1770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1500">
                <a:latin typeface="Fave Script Bold Pro" pitchFamily="2" charset="0"/>
              </a:rPr>
              <a:t>for Life</a:t>
            </a:r>
          </a:p>
        </p:txBody>
      </p:sp>
    </p:spTree>
    <p:extLst>
      <p:ext uri="{BB962C8B-B14F-4D97-AF65-F5344CB8AC3E}">
        <p14:creationId xmlns:p14="http://schemas.microsoft.com/office/powerpoint/2010/main" val="347906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0E51-BEB3-E885-2C1A-E919A71FFE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85B62A-1C5E-3C34-7D4C-6ECB09FEF71E}"/>
              </a:ext>
            </a:extLst>
          </p:cNvPr>
          <p:cNvSpPr>
            <a:spLocks noGrp="1"/>
          </p:cNvSpPr>
          <p:nvPr>
            <p:ph type="title"/>
          </p:nvPr>
        </p:nvSpPr>
        <p:spPr>
          <a:xfrm>
            <a:off x="4719799" y="2766218"/>
            <a:ext cx="6685817" cy="1325563"/>
          </a:xfrm>
        </p:spPr>
        <p:txBody>
          <a:bodyPr anchor="ctr">
            <a:normAutofit/>
          </a:bodyPr>
          <a:lstStyle/>
          <a:p>
            <a:r>
              <a:rPr lang="en-US"/>
              <a:t>2025 Operating Plan</a:t>
            </a:r>
          </a:p>
        </p:txBody>
      </p:sp>
    </p:spTree>
    <p:extLst>
      <p:ext uri="{BB962C8B-B14F-4D97-AF65-F5344CB8AC3E}">
        <p14:creationId xmlns:p14="http://schemas.microsoft.com/office/powerpoint/2010/main" val="1662333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0338-39DC-4E9B-7A80-F775ECEBD08D}"/>
              </a:ext>
            </a:extLst>
          </p:cNvPr>
          <p:cNvSpPr>
            <a:spLocks noGrp="1"/>
          </p:cNvSpPr>
          <p:nvPr>
            <p:ph type="title"/>
          </p:nvPr>
        </p:nvSpPr>
        <p:spPr/>
        <p:txBody>
          <a:bodyPr/>
          <a:lstStyle/>
          <a:p>
            <a:r>
              <a:rPr lang="en-US"/>
              <a:t>2025 HBA Operating Plan Highlights</a:t>
            </a:r>
          </a:p>
        </p:txBody>
      </p:sp>
      <p:graphicFrame>
        <p:nvGraphicFramePr>
          <p:cNvPr id="4" name="Diagram 3">
            <a:extLst>
              <a:ext uri="{FF2B5EF4-FFF2-40B4-BE49-F238E27FC236}">
                <a16:creationId xmlns:a16="http://schemas.microsoft.com/office/drawing/2014/main" id="{6991AB4A-E01B-D0DD-C5B5-E8FBD78AA1D6}"/>
              </a:ext>
            </a:extLst>
          </p:cNvPr>
          <p:cNvGraphicFramePr/>
          <p:nvPr>
            <p:extLst>
              <p:ext uri="{D42A27DB-BD31-4B8C-83A1-F6EECF244321}">
                <p14:modId xmlns:p14="http://schemas.microsoft.com/office/powerpoint/2010/main" val="4287594173"/>
              </p:ext>
            </p:extLst>
          </p:nvPr>
        </p:nvGraphicFramePr>
        <p:xfrm>
          <a:off x="678656" y="1690688"/>
          <a:ext cx="10834688" cy="4027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8812180"/>
      </p:ext>
    </p:extLst>
  </p:cSld>
  <p:clrMapOvr>
    <a:masterClrMapping/>
  </p:clrMapOvr>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5">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5" id="{AB54E2B6-1E1F-4DFC-B41B-C3F1891A0DFB}" vid="{3BD6281E-F9EC-4DCF-A69A-79EC344D0BB7}"/>
    </a:ext>
  </a:extLst>
</a:theme>
</file>

<file path=ppt/theme/theme3.xml><?xml version="1.0" encoding="utf-8"?>
<a:theme xmlns:a="http://schemas.openxmlformats.org/drawingml/2006/main" name="Content 2">
  <a:themeElements>
    <a:clrScheme name="HBA">
      <a:dk1>
        <a:srgbClr val="58595B"/>
      </a:dk1>
      <a:lt1>
        <a:sysClr val="window" lastClr="FFFFFF"/>
      </a:lt1>
      <a:dk2>
        <a:srgbClr val="58595B"/>
      </a:dk2>
      <a:lt2>
        <a:srgbClr val="FFFFFF"/>
      </a:lt2>
      <a:accent1>
        <a:srgbClr val="7757A1"/>
      </a:accent1>
      <a:accent2>
        <a:srgbClr val="FB515B"/>
      </a:accent2>
      <a:accent3>
        <a:srgbClr val="86D5C8"/>
      </a:accent3>
      <a:accent4>
        <a:srgbClr val="F9EB3B"/>
      </a:accent4>
      <a:accent5>
        <a:srgbClr val="58595B"/>
      </a:accent5>
      <a:accent6>
        <a:srgbClr val="F9EB3B"/>
      </a:accent6>
      <a:hlink>
        <a:srgbClr val="FB515B"/>
      </a:hlink>
      <a:folHlink>
        <a:srgbClr val="FB515B"/>
      </a:folHlink>
    </a:clrScheme>
    <a:fontScheme name="HBA MS fonts">
      <a:majorFont>
        <a:latin typeface="Palatino Linotype "/>
        <a:ea typeface=""/>
        <a:cs typeface=""/>
      </a:majorFont>
      <a:minorFont>
        <a:latin typeface="Palatino Linotyp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New HBA Template - EMPTY.potx" id="{9BFEB237-7221-4927-A53F-EC5FC5AE645E}" vid="{B1B6CC6D-62BF-4D1B-8421-F4307765950F}"/>
    </a:ext>
  </a:extLst>
</a:theme>
</file>

<file path=ppt/theme/theme4.xml><?xml version="1.0" encoding="utf-8"?>
<a:theme xmlns:a="http://schemas.openxmlformats.org/drawingml/2006/main" name="HBA 2024">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id="{FA472C2B-3B96-4C29-9B98-7EBB140361E6}" vid="{4D4CE1D3-E9B4-4957-9514-0C414FB16B8C}"/>
    </a:ext>
  </a:extLst>
</a:theme>
</file>

<file path=ppt/theme/theme5.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  Read-Only" id="{506AFEE9-DAFF-48C5-B2E0-111ECFB1276D}" vid="{1E29622C-77A8-48B7-988E-BDF1FF641D69}"/>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BA 2022">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2" id="{724C32C8-E630-4F34-88FF-453C9A8F8977}" vid="{463A5807-E76D-4720-ADE7-8D5D142BB2F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8FCF4AEF035C4CA4183574D390DECD" ma:contentTypeVersion="16" ma:contentTypeDescription="Create a new document." ma:contentTypeScope="" ma:versionID="fe4ce3c49b5b00a8b5e0cba67759841e">
  <xsd:schema xmlns:xsd="http://www.w3.org/2001/XMLSchema" xmlns:xs="http://www.w3.org/2001/XMLSchema" xmlns:p="http://schemas.microsoft.com/office/2006/metadata/properties" xmlns:ns2="ae9a5b1f-c3be-4f74-9a15-4a480f2aee54" xmlns:ns3="b9eda447-6979-4e67-84eb-f8c643dcc0a3" targetNamespace="http://schemas.microsoft.com/office/2006/metadata/properties" ma:root="true" ma:fieldsID="756e4129ead0d1c4de91c37af590c6c8" ns2:_="" ns3:_="">
    <xsd:import namespace="ae9a5b1f-c3be-4f74-9a15-4a480f2aee54"/>
    <xsd:import namespace="b9eda447-6979-4e67-84eb-f8c643dcc0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a5b1f-c3be-4f74-9a15-4a480f2ae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eda447-6979-4e67-84eb-f8c643dcc0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007394d-18a3-4734-bdb3-53db2b9c2b29}" ma:internalName="TaxCatchAll" ma:showField="CatchAllData" ma:web="b9eda447-6979-4e67-84eb-f8c643dcc0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9eda447-6979-4e67-84eb-f8c643dcc0a3"/>
    <lcf76f155ced4ddcb4097134ff3c332f xmlns="ae9a5b1f-c3be-4f74-9a15-4a480f2aee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91FC2F-6BDD-49BF-BC65-9435149DA1B2}">
  <ds:schemaRefs>
    <ds:schemaRef ds:uri="http://schemas.microsoft.com/sharepoint/v3/contenttype/forms"/>
  </ds:schemaRefs>
</ds:datastoreItem>
</file>

<file path=customXml/itemProps2.xml><?xml version="1.0" encoding="utf-8"?>
<ds:datastoreItem xmlns:ds="http://schemas.openxmlformats.org/officeDocument/2006/customXml" ds:itemID="{3323C565-8E2A-46F7-98AF-D49B2324EB54}">
  <ds:schemaRefs>
    <ds:schemaRef ds:uri="ae9a5b1f-c3be-4f74-9a15-4a480f2aee54"/>
    <ds:schemaRef ds:uri="b9eda447-6979-4e67-84eb-f8c643dcc0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98F8820-9D72-400A-9B28-3055E9E451DC}">
  <ds:schemaRefs>
    <ds:schemaRef ds:uri="http://schemas.microsoft.com/office/2006/documentManagement/types"/>
    <ds:schemaRef ds:uri="http://purl.org/dc/dcmitype/"/>
    <ds:schemaRef ds:uri="http://schemas.microsoft.com/office/2006/metadata/properties"/>
    <ds:schemaRef ds:uri="b9eda447-6979-4e67-84eb-f8c643dcc0a3"/>
    <ds:schemaRef ds:uri="http://purl.org/dc/terms/"/>
    <ds:schemaRef ds:uri="http://www.w3.org/XML/1998/namespace"/>
    <ds:schemaRef ds:uri="http://schemas.microsoft.com/office/infopath/2007/PartnerControls"/>
    <ds:schemaRef ds:uri="http://schemas.openxmlformats.org/package/2006/metadata/core-properties"/>
    <ds:schemaRef ds:uri="ae9a5b1f-c3be-4f74-9a15-4a480f2aee54"/>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5180</Words>
  <Application>Microsoft Office PowerPoint</Application>
  <PresentationFormat>Widescreen</PresentationFormat>
  <Paragraphs>469</Paragraphs>
  <Slides>48</Slides>
  <Notes>34</Notes>
  <HiddenSlides>12</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48</vt:i4>
      </vt:variant>
    </vt:vector>
  </HeadingPairs>
  <TitlesOfParts>
    <vt:vector size="70" baseType="lpstr">
      <vt:lpstr>Aptos</vt:lpstr>
      <vt:lpstr>Aptos Display</vt:lpstr>
      <vt:lpstr>Aptos Narrow</vt:lpstr>
      <vt:lpstr>Arial</vt:lpstr>
      <vt:lpstr>Calibri</vt:lpstr>
      <vt:lpstr>DIN Next LT Pro</vt:lpstr>
      <vt:lpstr>Fave Script Bold Pro</vt:lpstr>
      <vt:lpstr>Palatino Linotype</vt:lpstr>
      <vt:lpstr>Palatino Linotype </vt:lpstr>
      <vt:lpstr>Roboto</vt:lpstr>
      <vt:lpstr>Tahoma</vt:lpstr>
      <vt:lpstr>Tisa Pro</vt:lpstr>
      <vt:lpstr>Tisa Pro Light</vt:lpstr>
      <vt:lpstr>Office Theme</vt:lpstr>
      <vt:lpstr>Theme5</vt:lpstr>
      <vt:lpstr>Content 2</vt:lpstr>
      <vt:lpstr>HBA 2024</vt:lpstr>
      <vt:lpstr>Office Theme</vt:lpstr>
      <vt:lpstr>1_Office Theme</vt:lpstr>
      <vt:lpstr>2_Office Theme</vt:lpstr>
      <vt:lpstr>3_Office Theme</vt:lpstr>
      <vt:lpstr>HBA 2022</vt:lpstr>
      <vt:lpstr>2025 HBA Member Leader Orientation </vt:lpstr>
      <vt:lpstr>PowerPoint Presentation</vt:lpstr>
      <vt:lpstr>Agenda  </vt:lpstr>
      <vt:lpstr>Mission, Vision &amp; Core Values </vt:lpstr>
      <vt:lpstr>2025-2027 Strat Plan</vt:lpstr>
      <vt:lpstr>5-10 Year Strategic Plan Vision</vt:lpstr>
      <vt:lpstr>PowerPoint Presentation</vt:lpstr>
      <vt:lpstr>2025 Operating Plan</vt:lpstr>
      <vt:lpstr>2025 HBA Operating Plan Highlights</vt:lpstr>
      <vt:lpstr>HBA Brand Refresh</vt:lpstr>
      <vt:lpstr>Approved Brand Resources</vt:lpstr>
      <vt:lpstr>PowerPoint Presentation</vt:lpstr>
      <vt:lpstr>PowerPoint Presentation</vt:lpstr>
      <vt:lpstr>2024 in Numbers</vt:lpstr>
      <vt:lpstr>2024 in Numbers</vt:lpstr>
      <vt:lpstr>HBA Membership Overview</vt:lpstr>
      <vt:lpstr>HBA MEMBERS BY INDUSTRY SECTOR</vt:lpstr>
      <vt:lpstr>HBA MEMBERS BY INDUSTRY EXPERIENCE</vt:lpstr>
      <vt:lpstr>HBA MEMBERS BY ROLE LEVEL</vt:lpstr>
      <vt:lpstr>HBA MEMBERS BY ROLE LEVEL</vt:lpstr>
      <vt:lpstr>HBA MEMBERS BY LOCATION</vt:lpstr>
      <vt:lpstr>HBA MEMBERS BY RACE/ETHNICITY</vt:lpstr>
      <vt:lpstr>HBA Corporate Partners Overview</vt:lpstr>
      <vt:lpstr>HBA CORPORATE PARTNERS BY COMPANY TYPE</vt:lpstr>
      <vt:lpstr>Length of HBA Corporate Partnership</vt:lpstr>
      <vt:lpstr>HBA Corporate Partners BY LOCATION</vt:lpstr>
      <vt:lpstr>HBA CPs By # of Employees</vt:lpstr>
      <vt:lpstr>Watch As We Grow!</vt:lpstr>
      <vt:lpstr>PowerPoint Presentation</vt:lpstr>
      <vt:lpstr>PowerPoint Presentation</vt:lpstr>
      <vt:lpstr>2025 Timeline</vt:lpstr>
      <vt:lpstr>PowerPoint Presentation</vt:lpstr>
      <vt:lpstr>PowerPoint Presentation</vt:lpstr>
      <vt:lpstr>2025 ELS Save the Date</vt:lpstr>
      <vt:lpstr>2025 AC Save the Date</vt:lpstr>
      <vt:lpstr>PowerPoint Presentation</vt:lpstr>
      <vt:lpstr>PowerPoint Presentation</vt:lpstr>
      <vt:lpstr>2025 Leadership Institute Phase 2: Connection Sessions</vt:lpstr>
      <vt:lpstr>ANNOUNCING The NEW Leadership Learning Center!</vt:lpstr>
      <vt:lpstr>PowerPoint Presentation</vt:lpstr>
      <vt:lpstr>NEW Member Leader Onboarding</vt:lpstr>
      <vt:lpstr>HBA Foundational Onboarding Topics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Cammer</dc:creator>
  <cp:lastModifiedBy>Katie Cammer</cp:lastModifiedBy>
  <cp:revision>1</cp:revision>
  <dcterms:created xsi:type="dcterms:W3CDTF">2022-10-06T19:05:45Z</dcterms:created>
  <dcterms:modified xsi:type="dcterms:W3CDTF">2025-02-07T18:12:10Z</dcterms:modified>
</cp:coreProperties>
</file>