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73" r:id="rId2"/>
    <p:sldId id="274" r:id="rId3"/>
    <p:sldId id="260" r:id="rId4"/>
    <p:sldId id="256" r:id="rId5"/>
    <p:sldId id="257" r:id="rId6"/>
    <p:sldId id="264" r:id="rId7"/>
    <p:sldId id="268" r:id="rId8"/>
    <p:sldId id="265" r:id="rId9"/>
    <p:sldId id="267" r:id="rId10"/>
    <p:sldId id="258" r:id="rId11"/>
    <p:sldId id="259" r:id="rId12"/>
    <p:sldId id="261" r:id="rId13"/>
    <p:sldId id="270" r:id="rId14"/>
    <p:sldId id="262" r:id="rId15"/>
    <p:sldId id="275" r:id="rId16"/>
    <p:sldId id="263" r:id="rId17"/>
    <p:sldId id="269" r:id="rId18"/>
    <p:sldId id="276" r:id="rId19"/>
    <p:sldId id="277"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54E432-2DE3-4896-A3C0-BE83A3D95A60}" v="1923" dt="2024-06-17T18:06:35.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M Callahan" userId="078592c3-a61e-4a00-9f53-353492959db4" providerId="ADAL" clId="{0FE0D462-E076-4AFE-96B8-4BB75F77A872}"/>
    <pc:docChg chg="modSld">
      <pc:chgData name="Rachael M Callahan" userId="078592c3-a61e-4a00-9f53-353492959db4" providerId="ADAL" clId="{0FE0D462-E076-4AFE-96B8-4BB75F77A872}" dt="2023-06-15T20:37:19.123" v="0" actId="20577"/>
      <pc:docMkLst>
        <pc:docMk/>
      </pc:docMkLst>
      <pc:sldChg chg="modSp mod">
        <pc:chgData name="Rachael M Callahan" userId="078592c3-a61e-4a00-9f53-353492959db4" providerId="ADAL" clId="{0FE0D462-E076-4AFE-96B8-4BB75F77A872}" dt="2023-06-15T20:37:19.123" v="0" actId="20577"/>
        <pc:sldMkLst>
          <pc:docMk/>
          <pc:sldMk cId="1367652815" sldId="259"/>
        </pc:sldMkLst>
        <pc:spChg chg="mod">
          <ac:chgData name="Rachael M Callahan" userId="078592c3-a61e-4a00-9f53-353492959db4" providerId="ADAL" clId="{0FE0D462-E076-4AFE-96B8-4BB75F77A872}" dt="2023-06-15T20:37:19.123" v="0" actId="20577"/>
          <ac:spMkLst>
            <pc:docMk/>
            <pc:sldMk cId="1367652815" sldId="259"/>
            <ac:spMk id="5" creationId="{19FBDDA1-296A-B26E-0B82-A07F1CE44FAA}"/>
          </ac:spMkLst>
        </pc:spChg>
      </pc:sldChg>
    </pc:docChg>
  </pc:docChgLst>
  <pc:docChgLst>
    <pc:chgData name="Guest User" userId="S::urn:spo:anon#1c406fd610543be6c540e2523e01c4ad063c4e65f29702221722e361aff86346::" providerId="AD" clId="Web-{AD4F25F9-3835-7E93-D99B-E8D5393D0F3A}"/>
    <pc:docChg chg="modSld">
      <pc:chgData name="Guest User" userId="S::urn:spo:anon#1c406fd610543be6c540e2523e01c4ad063c4e65f29702221722e361aff86346::" providerId="AD" clId="Web-{AD4F25F9-3835-7E93-D99B-E8D5393D0F3A}" dt="2023-06-12T22:15:25.285" v="84" actId="20577"/>
      <pc:docMkLst>
        <pc:docMk/>
      </pc:docMkLst>
      <pc:sldChg chg="modSp">
        <pc:chgData name="Guest User" userId="S::urn:spo:anon#1c406fd610543be6c540e2523e01c4ad063c4e65f29702221722e361aff86346::" providerId="AD" clId="Web-{AD4F25F9-3835-7E93-D99B-E8D5393D0F3A}" dt="2023-06-12T22:15:25.285" v="84" actId="20577"/>
        <pc:sldMkLst>
          <pc:docMk/>
          <pc:sldMk cId="4081075881" sldId="256"/>
        </pc:sldMkLst>
        <pc:spChg chg="mod">
          <ac:chgData name="Guest User" userId="S::urn:spo:anon#1c406fd610543be6c540e2523e01c4ad063c4e65f29702221722e361aff86346::" providerId="AD" clId="Web-{AD4F25F9-3835-7E93-D99B-E8D5393D0F3A}" dt="2023-06-12T21:30:29.881" v="68" actId="20577"/>
          <ac:spMkLst>
            <pc:docMk/>
            <pc:sldMk cId="4081075881" sldId="256"/>
            <ac:spMk id="2" creationId="{4380F101-2146-5B9B-6A28-9B0E4950BBDD}"/>
          </ac:spMkLst>
        </pc:spChg>
        <pc:spChg chg="mod">
          <ac:chgData name="Guest User" userId="S::urn:spo:anon#1c406fd610543be6c540e2523e01c4ad063c4e65f29702221722e361aff86346::" providerId="AD" clId="Web-{AD4F25F9-3835-7E93-D99B-E8D5393D0F3A}" dt="2023-06-12T22:15:25.285" v="84" actId="20577"/>
          <ac:spMkLst>
            <pc:docMk/>
            <pc:sldMk cId="4081075881" sldId="256"/>
            <ac:spMk id="4" creationId="{CAE9E7C2-4E14-EA0A-BCB0-9D7AF098A2C4}"/>
          </ac:spMkLst>
        </pc:spChg>
        <pc:graphicFrameChg chg="mod">
          <ac:chgData name="Guest User" userId="S::urn:spo:anon#1c406fd610543be6c540e2523e01c4ad063c4e65f29702221722e361aff86346::" providerId="AD" clId="Web-{AD4F25F9-3835-7E93-D99B-E8D5393D0F3A}" dt="2023-06-12T21:29:45.442" v="42" actId="14100"/>
          <ac:graphicFrameMkLst>
            <pc:docMk/>
            <pc:sldMk cId="4081075881" sldId="256"/>
            <ac:graphicFrameMk id="10" creationId="{4D8570E8-1081-0A52-CB78-F6F08A074739}"/>
          </ac:graphicFrameMkLst>
        </pc:graphicFrameChg>
        <pc:picChg chg="mod">
          <ac:chgData name="Guest User" userId="S::urn:spo:anon#1c406fd610543be6c540e2523e01c4ad063c4e65f29702221722e361aff86346::" providerId="AD" clId="Web-{AD4F25F9-3835-7E93-D99B-E8D5393D0F3A}" dt="2023-06-12T21:30:18.115" v="66" actId="1076"/>
          <ac:picMkLst>
            <pc:docMk/>
            <pc:sldMk cId="4081075881" sldId="256"/>
            <ac:picMk id="7" creationId="{4A29D295-1D8B-3A50-124D-14C7A9EAFCCD}"/>
          </ac:picMkLst>
        </pc:picChg>
      </pc:sldChg>
      <pc:sldChg chg="modSp">
        <pc:chgData name="Guest User" userId="S::urn:spo:anon#1c406fd610543be6c540e2523e01c4ad063c4e65f29702221722e361aff86346::" providerId="AD" clId="Web-{AD4F25F9-3835-7E93-D99B-E8D5393D0F3A}" dt="2023-06-12T22:14:36.065" v="80" actId="20577"/>
        <pc:sldMkLst>
          <pc:docMk/>
          <pc:sldMk cId="1367652815" sldId="259"/>
        </pc:sldMkLst>
        <pc:spChg chg="mod">
          <ac:chgData name="Guest User" userId="S::urn:spo:anon#1c406fd610543be6c540e2523e01c4ad063c4e65f29702221722e361aff86346::" providerId="AD" clId="Web-{AD4F25F9-3835-7E93-D99B-E8D5393D0F3A}" dt="2023-06-12T22:14:36.065" v="80" actId="20577"/>
          <ac:spMkLst>
            <pc:docMk/>
            <pc:sldMk cId="1367652815" sldId="259"/>
            <ac:spMk id="2" creationId="{BA2F9561-9164-D5ED-9F70-D4865807CEE5}"/>
          </ac:spMkLst>
        </pc:spChg>
      </pc:sldChg>
      <pc:sldChg chg="modSp">
        <pc:chgData name="Guest User" userId="S::urn:spo:anon#1c406fd610543be6c540e2523e01c4ad063c4e65f29702221722e361aff86346::" providerId="AD" clId="Web-{AD4F25F9-3835-7E93-D99B-E8D5393D0F3A}" dt="2023-06-12T22:11:22.841" v="73" actId="20577"/>
        <pc:sldMkLst>
          <pc:docMk/>
          <pc:sldMk cId="1338071089" sldId="264"/>
        </pc:sldMkLst>
        <pc:spChg chg="mod">
          <ac:chgData name="Guest User" userId="S::urn:spo:anon#1c406fd610543be6c540e2523e01c4ad063c4e65f29702221722e361aff86346::" providerId="AD" clId="Web-{AD4F25F9-3835-7E93-D99B-E8D5393D0F3A}" dt="2023-06-12T22:11:22.841" v="73" actId="20577"/>
          <ac:spMkLst>
            <pc:docMk/>
            <pc:sldMk cId="1338071089" sldId="264"/>
            <ac:spMk id="2" creationId="{65C5935B-C09C-4720-AE57-9F044D8B460C}"/>
          </ac:spMkLst>
        </pc:spChg>
        <pc:spChg chg="mod">
          <ac:chgData name="Guest User" userId="S::urn:spo:anon#1c406fd610543be6c540e2523e01c4ad063c4e65f29702221722e361aff86346::" providerId="AD" clId="Web-{AD4F25F9-3835-7E93-D99B-E8D5393D0F3A}" dt="2023-06-12T22:07:42.178" v="70" actId="20577"/>
          <ac:spMkLst>
            <pc:docMk/>
            <pc:sldMk cId="1338071089" sldId="264"/>
            <ac:spMk id="5" creationId="{F371676D-4D44-62BF-6B3E-1F581432DFDC}"/>
          </ac:spMkLst>
        </pc:spChg>
      </pc:sldChg>
      <pc:sldChg chg="modSp">
        <pc:chgData name="Guest User" userId="S::urn:spo:anon#1c406fd610543be6c540e2523e01c4ad063c4e65f29702221722e361aff86346::" providerId="AD" clId="Web-{AD4F25F9-3835-7E93-D99B-E8D5393D0F3A}" dt="2023-06-12T22:11:25.528" v="74" actId="20577"/>
        <pc:sldMkLst>
          <pc:docMk/>
          <pc:sldMk cId="1508424094" sldId="268"/>
        </pc:sldMkLst>
        <pc:spChg chg="mod">
          <ac:chgData name="Guest User" userId="S::urn:spo:anon#1c406fd610543be6c540e2523e01c4ad063c4e65f29702221722e361aff86346::" providerId="AD" clId="Web-{AD4F25F9-3835-7E93-D99B-E8D5393D0F3A}" dt="2023-06-12T22:11:25.528" v="74" actId="20577"/>
          <ac:spMkLst>
            <pc:docMk/>
            <pc:sldMk cId="1508424094" sldId="268"/>
            <ac:spMk id="2" creationId="{65C5935B-C09C-4720-AE57-9F044D8B460C}"/>
          </ac:spMkLst>
        </pc:spChg>
        <pc:spChg chg="mod">
          <ac:chgData name="Guest User" userId="S::urn:spo:anon#1c406fd610543be6c540e2523e01c4ad063c4e65f29702221722e361aff86346::" providerId="AD" clId="Web-{AD4F25F9-3835-7E93-D99B-E8D5393D0F3A}" dt="2023-06-12T22:07:47.396" v="72" actId="20577"/>
          <ac:spMkLst>
            <pc:docMk/>
            <pc:sldMk cId="1508424094" sldId="268"/>
            <ac:spMk id="5" creationId="{F371676D-4D44-62BF-6B3E-1F581432DFDC}"/>
          </ac:spMkLst>
        </pc:spChg>
      </pc:sldChg>
    </pc:docChg>
  </pc:docChgLst>
  <pc:docChgLst>
    <pc:chgData name="Rachael M Callahan" userId="S::rcallahan@hbanet.org::078592c3-a61e-4a00-9f53-353492959db4" providerId="AD" clId="Web-{FC4CC4B3-943D-AB77-974D-43B4621BAF45}"/>
    <pc:docChg chg="delSld">
      <pc:chgData name="Rachael M Callahan" userId="S::rcallahan@hbanet.org::078592c3-a61e-4a00-9f53-353492959db4" providerId="AD" clId="Web-{FC4CC4B3-943D-AB77-974D-43B4621BAF45}" dt="2023-06-21T21:01:52.090" v="0"/>
      <pc:docMkLst>
        <pc:docMk/>
      </pc:docMkLst>
      <pc:sldChg chg="del">
        <pc:chgData name="Rachael M Callahan" userId="S::rcallahan@hbanet.org::078592c3-a61e-4a00-9f53-353492959db4" providerId="AD" clId="Web-{FC4CC4B3-943D-AB77-974D-43B4621BAF45}" dt="2023-06-21T21:01:52.090" v="0"/>
        <pc:sldMkLst>
          <pc:docMk/>
          <pc:sldMk cId="3833320051" sldId="278"/>
        </pc:sldMkLst>
      </pc:sldChg>
    </pc:docChg>
  </pc:docChgLst>
  <pc:docChgLst>
    <pc:chgData name="Rachael M Callahan" userId="S::rcallahan@hbanet.org::078592c3-a61e-4a00-9f53-353492959db4" providerId="AD" clId="Web-{75212B84-CC71-6169-A6B2-D573B7FB2FCD}"/>
    <pc:docChg chg="delSld">
      <pc:chgData name="Rachael M Callahan" userId="S::rcallahan@hbanet.org::078592c3-a61e-4a00-9f53-353492959db4" providerId="AD" clId="Web-{75212B84-CC71-6169-A6B2-D573B7FB2FCD}" dt="2023-06-16T13:34:28.133" v="0"/>
      <pc:docMkLst>
        <pc:docMk/>
      </pc:docMkLst>
      <pc:sldChg chg="del">
        <pc:chgData name="Rachael M Callahan" userId="S::rcallahan@hbanet.org::078592c3-a61e-4a00-9f53-353492959db4" providerId="AD" clId="Web-{75212B84-CC71-6169-A6B2-D573B7FB2FCD}" dt="2023-06-16T13:34:28.133" v="0"/>
        <pc:sldMkLst>
          <pc:docMk/>
          <pc:sldMk cId="1692246394" sldId="277"/>
        </pc:sldMkLst>
      </pc:sldChg>
    </pc:docChg>
  </pc:docChgLst>
  <pc:docChgLst>
    <pc:chgData name="Guest User" userId="S::urn:spo:anon#cb539b6ff764e85cc67b6fb2613280dd81bf6d6e7483a8caec80265117912721::" providerId="AD" clId="Web-{6CF5E53F-76EB-93DC-B8BB-B809FBA1AEA8}"/>
    <pc:docChg chg="modSld">
      <pc:chgData name="Guest User" userId="S::urn:spo:anon#cb539b6ff764e85cc67b6fb2613280dd81bf6d6e7483a8caec80265117912721::" providerId="AD" clId="Web-{6CF5E53F-76EB-93DC-B8BB-B809FBA1AEA8}" dt="2023-06-13T19:20:41.818" v="1" actId="20577"/>
      <pc:docMkLst>
        <pc:docMk/>
      </pc:docMkLst>
      <pc:sldChg chg="modSp">
        <pc:chgData name="Guest User" userId="S::urn:spo:anon#cb539b6ff764e85cc67b6fb2613280dd81bf6d6e7483a8caec80265117912721::" providerId="AD" clId="Web-{6CF5E53F-76EB-93DC-B8BB-B809FBA1AEA8}" dt="2023-06-13T19:20:41.818" v="1" actId="20577"/>
        <pc:sldMkLst>
          <pc:docMk/>
          <pc:sldMk cId="1554842929" sldId="267"/>
        </pc:sldMkLst>
        <pc:spChg chg="mod">
          <ac:chgData name="Guest User" userId="S::urn:spo:anon#cb539b6ff764e85cc67b6fb2613280dd81bf6d6e7483a8caec80265117912721::" providerId="AD" clId="Web-{6CF5E53F-76EB-93DC-B8BB-B809FBA1AEA8}" dt="2023-06-13T19:20:41.818" v="1" actId="20577"/>
          <ac:spMkLst>
            <pc:docMk/>
            <pc:sldMk cId="1554842929" sldId="267"/>
            <ac:spMk id="3" creationId="{471DA0AB-EA40-9B95-5BF5-F22DC7624A48}"/>
          </ac:spMkLst>
        </pc:spChg>
      </pc:sldChg>
    </pc:docChg>
  </pc:docChgLst>
  <pc:docChgLst>
    <pc:chgData name="Rachael M Callahan" userId="S::rcallahan@hbanet.org::078592c3-a61e-4a00-9f53-353492959db4" providerId="AD" clId="Web-{D8D56937-20D8-2D7C-BA61-93CDC590B70A}"/>
    <pc:docChg chg="addSld delSld modSld sldOrd">
      <pc:chgData name="Rachael M Callahan" userId="S::rcallahan@hbanet.org::078592c3-a61e-4a00-9f53-353492959db4" providerId="AD" clId="Web-{D8D56937-20D8-2D7C-BA61-93CDC590B70A}" dt="2023-06-15T18:40:18.427" v="178" actId="20577"/>
      <pc:docMkLst>
        <pc:docMk/>
      </pc:docMkLst>
      <pc:sldChg chg="modSp">
        <pc:chgData name="Rachael M Callahan" userId="S::rcallahan@hbanet.org::078592c3-a61e-4a00-9f53-353492959db4" providerId="AD" clId="Web-{D8D56937-20D8-2D7C-BA61-93CDC590B70A}" dt="2023-06-15T18:34:41.355" v="119" actId="20577"/>
        <pc:sldMkLst>
          <pc:docMk/>
          <pc:sldMk cId="1367652815" sldId="259"/>
        </pc:sldMkLst>
        <pc:spChg chg="mod">
          <ac:chgData name="Rachael M Callahan" userId="S::rcallahan@hbanet.org::078592c3-a61e-4a00-9f53-353492959db4" providerId="AD" clId="Web-{D8D56937-20D8-2D7C-BA61-93CDC590B70A}" dt="2023-06-15T18:34:41.355" v="119" actId="20577"/>
          <ac:spMkLst>
            <pc:docMk/>
            <pc:sldMk cId="1367652815" sldId="259"/>
            <ac:spMk id="5" creationId="{19FBDDA1-296A-B26E-0B82-A07F1CE44FAA}"/>
          </ac:spMkLst>
        </pc:spChg>
      </pc:sldChg>
      <pc:sldChg chg="modSp ord">
        <pc:chgData name="Rachael M Callahan" userId="S::rcallahan@hbanet.org::078592c3-a61e-4a00-9f53-353492959db4" providerId="AD" clId="Web-{D8D56937-20D8-2D7C-BA61-93CDC590B70A}" dt="2023-06-15T18:19:50.580" v="6"/>
        <pc:sldMkLst>
          <pc:docMk/>
          <pc:sldMk cId="1753764249" sldId="260"/>
        </pc:sldMkLst>
        <pc:spChg chg="mod">
          <ac:chgData name="Rachael M Callahan" userId="S::rcallahan@hbanet.org::078592c3-a61e-4a00-9f53-353492959db4" providerId="AD" clId="Web-{D8D56937-20D8-2D7C-BA61-93CDC590B70A}" dt="2023-06-15T18:19:25.298" v="2" actId="20577"/>
          <ac:spMkLst>
            <pc:docMk/>
            <pc:sldMk cId="1753764249" sldId="260"/>
            <ac:spMk id="4" creationId="{F29695B3-EFFB-645D-E9BD-A41B1DE27BCC}"/>
          </ac:spMkLst>
        </pc:spChg>
      </pc:sldChg>
      <pc:sldChg chg="modSp">
        <pc:chgData name="Rachael M Callahan" userId="S::rcallahan@hbanet.org::078592c3-a61e-4a00-9f53-353492959db4" providerId="AD" clId="Web-{D8D56937-20D8-2D7C-BA61-93CDC590B70A}" dt="2023-06-15T18:34:57.168" v="120" actId="20577"/>
        <pc:sldMkLst>
          <pc:docMk/>
          <pc:sldMk cId="298182968" sldId="261"/>
        </pc:sldMkLst>
        <pc:spChg chg="mod">
          <ac:chgData name="Rachael M Callahan" userId="S::rcallahan@hbanet.org::078592c3-a61e-4a00-9f53-353492959db4" providerId="AD" clId="Web-{D8D56937-20D8-2D7C-BA61-93CDC590B70A}" dt="2023-06-15T18:34:57.168" v="120" actId="20577"/>
          <ac:spMkLst>
            <pc:docMk/>
            <pc:sldMk cId="298182968" sldId="261"/>
            <ac:spMk id="11" creationId="{2C547317-0239-CB53-9BAB-38C40ECF2DAD}"/>
          </ac:spMkLst>
        </pc:spChg>
      </pc:sldChg>
      <pc:sldChg chg="modSp">
        <pc:chgData name="Rachael M Callahan" userId="S::rcallahan@hbanet.org::078592c3-a61e-4a00-9f53-353492959db4" providerId="AD" clId="Web-{D8D56937-20D8-2D7C-BA61-93CDC590B70A}" dt="2023-06-15T18:31:40.084" v="99" actId="20577"/>
        <pc:sldMkLst>
          <pc:docMk/>
          <pc:sldMk cId="1554842929" sldId="267"/>
        </pc:sldMkLst>
        <pc:spChg chg="mod">
          <ac:chgData name="Rachael M Callahan" userId="S::rcallahan@hbanet.org::078592c3-a61e-4a00-9f53-353492959db4" providerId="AD" clId="Web-{D8D56937-20D8-2D7C-BA61-93CDC590B70A}" dt="2023-06-15T18:31:40.084" v="99" actId="20577"/>
          <ac:spMkLst>
            <pc:docMk/>
            <pc:sldMk cId="1554842929" sldId="267"/>
            <ac:spMk id="3" creationId="{471DA0AB-EA40-9B95-5BF5-F22DC7624A48}"/>
          </ac:spMkLst>
        </pc:spChg>
      </pc:sldChg>
      <pc:sldChg chg="modSp">
        <pc:chgData name="Rachael M Callahan" userId="S::rcallahan@hbanet.org::078592c3-a61e-4a00-9f53-353492959db4" providerId="AD" clId="Web-{D8D56937-20D8-2D7C-BA61-93CDC590B70A}" dt="2023-06-15T18:40:18.427" v="178" actId="20577"/>
        <pc:sldMkLst>
          <pc:docMk/>
          <pc:sldMk cId="2285467492" sldId="269"/>
        </pc:sldMkLst>
        <pc:spChg chg="mod">
          <ac:chgData name="Rachael M Callahan" userId="S::rcallahan@hbanet.org::078592c3-a61e-4a00-9f53-353492959db4" providerId="AD" clId="Web-{D8D56937-20D8-2D7C-BA61-93CDC590B70A}" dt="2023-06-15T18:39:17.472" v="142" actId="1076"/>
          <ac:spMkLst>
            <pc:docMk/>
            <pc:sldMk cId="2285467492" sldId="269"/>
            <ac:spMk id="6" creationId="{ED274AF0-C622-12C5-BACA-C2C9C123D079}"/>
          </ac:spMkLst>
        </pc:spChg>
        <pc:spChg chg="mod">
          <ac:chgData name="Rachael M Callahan" userId="S::rcallahan@hbanet.org::078592c3-a61e-4a00-9f53-353492959db4" providerId="AD" clId="Web-{D8D56937-20D8-2D7C-BA61-93CDC590B70A}" dt="2023-06-15T18:40:18.427" v="178" actId="20577"/>
          <ac:spMkLst>
            <pc:docMk/>
            <pc:sldMk cId="2285467492" sldId="269"/>
            <ac:spMk id="7" creationId="{D37A707E-BE0A-A48F-D001-B05A911AE234}"/>
          </ac:spMkLst>
        </pc:spChg>
        <pc:spChg chg="mod">
          <ac:chgData name="Rachael M Callahan" userId="S::rcallahan@hbanet.org::078592c3-a61e-4a00-9f53-353492959db4" providerId="AD" clId="Web-{D8D56937-20D8-2D7C-BA61-93CDC590B70A}" dt="2023-06-15T18:39:24.956" v="144" actId="1076"/>
          <ac:spMkLst>
            <pc:docMk/>
            <pc:sldMk cId="2285467492" sldId="269"/>
            <ac:spMk id="11" creationId="{65C27F15-ED41-89A0-045D-B9D384B993BC}"/>
          </ac:spMkLst>
        </pc:spChg>
      </pc:sldChg>
      <pc:sldChg chg="new del">
        <pc:chgData name="Rachael M Callahan" userId="S::rcallahan@hbanet.org::078592c3-a61e-4a00-9f53-353492959db4" providerId="AD" clId="Web-{D8D56937-20D8-2D7C-BA61-93CDC590B70A}" dt="2023-06-15T18:19:45.439" v="5"/>
        <pc:sldMkLst>
          <pc:docMk/>
          <pc:sldMk cId="418074631" sldId="271"/>
        </pc:sldMkLst>
      </pc:sldChg>
      <pc:sldChg chg="modSp new del">
        <pc:chgData name="Rachael M Callahan" userId="S::rcallahan@hbanet.org::078592c3-a61e-4a00-9f53-353492959db4" providerId="AD" clId="Web-{D8D56937-20D8-2D7C-BA61-93CDC590B70A}" dt="2023-06-15T18:20:25.472" v="64"/>
        <pc:sldMkLst>
          <pc:docMk/>
          <pc:sldMk cId="892443221" sldId="272"/>
        </pc:sldMkLst>
        <pc:spChg chg="mod">
          <ac:chgData name="Rachael M Callahan" userId="S::rcallahan@hbanet.org::078592c3-a61e-4a00-9f53-353492959db4" providerId="AD" clId="Web-{D8D56937-20D8-2D7C-BA61-93CDC590B70A}" dt="2023-06-15T18:19:55.721" v="19" actId="20577"/>
          <ac:spMkLst>
            <pc:docMk/>
            <pc:sldMk cId="892443221" sldId="272"/>
            <ac:spMk id="2" creationId="{01C19F2F-2BDB-49AE-974C-CAF24AEB1085}"/>
          </ac:spMkLst>
        </pc:spChg>
        <pc:spChg chg="mod">
          <ac:chgData name="Rachael M Callahan" userId="S::rcallahan@hbanet.org::078592c3-a61e-4a00-9f53-353492959db4" providerId="AD" clId="Web-{D8D56937-20D8-2D7C-BA61-93CDC590B70A}" dt="2023-06-15T18:20:05.049" v="25" actId="20577"/>
          <ac:spMkLst>
            <pc:docMk/>
            <pc:sldMk cId="892443221" sldId="272"/>
            <ac:spMk id="3" creationId="{53388521-095D-7D36-87DA-7F0788D6EB8C}"/>
          </ac:spMkLst>
        </pc:spChg>
      </pc:sldChg>
      <pc:sldChg chg="modSp new">
        <pc:chgData name="Rachael M Callahan" userId="S::rcallahan@hbanet.org::078592c3-a61e-4a00-9f53-353492959db4" providerId="AD" clId="Web-{D8D56937-20D8-2D7C-BA61-93CDC590B70A}" dt="2023-06-15T18:21:01.676" v="70" actId="20577"/>
        <pc:sldMkLst>
          <pc:docMk/>
          <pc:sldMk cId="3924710184" sldId="273"/>
        </pc:sldMkLst>
        <pc:spChg chg="mod">
          <ac:chgData name="Rachael M Callahan" userId="S::rcallahan@hbanet.org::078592c3-a61e-4a00-9f53-353492959db4" providerId="AD" clId="Web-{D8D56937-20D8-2D7C-BA61-93CDC590B70A}" dt="2023-06-15T18:20:12.909" v="45" actId="20577"/>
          <ac:spMkLst>
            <pc:docMk/>
            <pc:sldMk cId="3924710184" sldId="273"/>
            <ac:spMk id="2" creationId="{36E26840-E6EF-4C09-935C-450B46AFD6E5}"/>
          </ac:spMkLst>
        </pc:spChg>
        <pc:spChg chg="mod">
          <ac:chgData name="Rachael M Callahan" userId="S::rcallahan@hbanet.org::078592c3-a61e-4a00-9f53-353492959db4" providerId="AD" clId="Web-{D8D56937-20D8-2D7C-BA61-93CDC590B70A}" dt="2023-06-15T18:21:01.676" v="70" actId="20577"/>
          <ac:spMkLst>
            <pc:docMk/>
            <pc:sldMk cId="3924710184" sldId="273"/>
            <ac:spMk id="3" creationId="{D7E41438-C6BA-51C8-DD91-95963B504B5B}"/>
          </ac:spMkLst>
        </pc:spChg>
      </pc:sldChg>
      <pc:sldChg chg="add del mod replId setBg">
        <pc:chgData name="Rachael M Callahan" userId="S::rcallahan@hbanet.org::078592c3-a61e-4a00-9f53-353492959db4" providerId="AD" clId="Web-{D8D56937-20D8-2D7C-BA61-93CDC590B70A}" dt="2023-06-15T18:22:27.257" v="87"/>
        <pc:sldMkLst>
          <pc:docMk/>
          <pc:sldMk cId="802580428" sldId="274"/>
        </pc:sldMkLst>
      </pc:sldChg>
      <pc:sldChg chg="delSp modSp new del">
        <pc:chgData name="Rachael M Callahan" userId="S::rcallahan@hbanet.org::078592c3-a61e-4a00-9f53-353492959db4" providerId="AD" clId="Web-{D8D56937-20D8-2D7C-BA61-93CDC590B70A}" dt="2023-06-15T18:22:11.428" v="84"/>
        <pc:sldMkLst>
          <pc:docMk/>
          <pc:sldMk cId="1276227511" sldId="274"/>
        </pc:sldMkLst>
        <pc:spChg chg="mod">
          <ac:chgData name="Rachael M Callahan" userId="S::rcallahan@hbanet.org::078592c3-a61e-4a00-9f53-353492959db4" providerId="AD" clId="Web-{D8D56937-20D8-2D7C-BA61-93CDC590B70A}" dt="2023-06-15T18:21:55.021" v="83" actId="1076"/>
          <ac:spMkLst>
            <pc:docMk/>
            <pc:sldMk cId="1276227511" sldId="274"/>
            <ac:spMk id="2" creationId="{12C5A9FA-3779-D44B-8C38-E3803622D9D9}"/>
          </ac:spMkLst>
        </pc:spChg>
        <pc:spChg chg="del">
          <ac:chgData name="Rachael M Callahan" userId="S::rcallahan@hbanet.org::078592c3-a61e-4a00-9f53-353492959db4" providerId="AD" clId="Web-{D8D56937-20D8-2D7C-BA61-93CDC590B70A}" dt="2023-06-15T18:21:46.224" v="82"/>
          <ac:spMkLst>
            <pc:docMk/>
            <pc:sldMk cId="1276227511" sldId="274"/>
            <ac:spMk id="3" creationId="{2C0E6021-350A-ACDE-43A7-0277AA09A60C}"/>
          </ac:spMkLst>
        </pc:spChg>
      </pc:sldChg>
      <pc:sldChg chg="addSp delSp modSp new ord">
        <pc:chgData name="Rachael M Callahan" userId="S::rcallahan@hbanet.org::078592c3-a61e-4a00-9f53-353492959db4" providerId="AD" clId="Web-{D8D56937-20D8-2D7C-BA61-93CDC590B70A}" dt="2023-06-15T18:23:03.351" v="96" actId="20577"/>
        <pc:sldMkLst>
          <pc:docMk/>
          <pc:sldMk cId="2794754537" sldId="274"/>
        </pc:sldMkLst>
        <pc:spChg chg="del">
          <ac:chgData name="Rachael M Callahan" userId="S::rcallahan@hbanet.org::078592c3-a61e-4a00-9f53-353492959db4" providerId="AD" clId="Web-{D8D56937-20D8-2D7C-BA61-93CDC590B70A}" dt="2023-06-15T18:22:46.491" v="92"/>
          <ac:spMkLst>
            <pc:docMk/>
            <pc:sldMk cId="2794754537" sldId="274"/>
            <ac:spMk id="2" creationId="{551F66A5-B72D-17FB-ABBC-661D242A519A}"/>
          </ac:spMkLst>
        </pc:spChg>
        <pc:spChg chg="del">
          <ac:chgData name="Rachael M Callahan" userId="S::rcallahan@hbanet.org::078592c3-a61e-4a00-9f53-353492959db4" providerId="AD" clId="Web-{D8D56937-20D8-2D7C-BA61-93CDC590B70A}" dt="2023-06-15T18:22:43.741" v="91"/>
          <ac:spMkLst>
            <pc:docMk/>
            <pc:sldMk cId="2794754537" sldId="274"/>
            <ac:spMk id="3" creationId="{C8FA615B-6A5A-FEA8-8D6A-BC1E0F831F6E}"/>
          </ac:spMkLst>
        </pc:spChg>
        <pc:spChg chg="add mod">
          <ac:chgData name="Rachael M Callahan" userId="S::rcallahan@hbanet.org::078592c3-a61e-4a00-9f53-353492959db4" providerId="AD" clId="Web-{D8D56937-20D8-2D7C-BA61-93CDC590B70A}" dt="2023-06-15T18:23:03.351" v="96" actId="20577"/>
          <ac:spMkLst>
            <pc:docMk/>
            <pc:sldMk cId="2794754537" sldId="274"/>
            <ac:spMk id="5" creationId="{8A75F05B-FA5D-EEA3-79B8-3EE0BDB534CD}"/>
          </ac:spMkLst>
        </pc:spChg>
      </pc:sldChg>
      <pc:sldChg chg="modSp add ord replId">
        <pc:chgData name="Rachael M Callahan" userId="S::rcallahan@hbanet.org::078592c3-a61e-4a00-9f53-353492959db4" providerId="AD" clId="Web-{D8D56937-20D8-2D7C-BA61-93CDC590B70A}" dt="2023-06-15T18:37:12.703" v="136" actId="20577"/>
        <pc:sldMkLst>
          <pc:docMk/>
          <pc:sldMk cId="1332147227" sldId="275"/>
        </pc:sldMkLst>
        <pc:spChg chg="mod">
          <ac:chgData name="Rachael M Callahan" userId="S::rcallahan@hbanet.org::078592c3-a61e-4a00-9f53-353492959db4" providerId="AD" clId="Web-{D8D56937-20D8-2D7C-BA61-93CDC590B70A}" dt="2023-06-15T18:37:12.703" v="136" actId="20577"/>
          <ac:spMkLst>
            <pc:docMk/>
            <pc:sldMk cId="1332147227" sldId="275"/>
            <ac:spMk id="5" creationId="{8A75F05B-FA5D-EEA3-79B8-3EE0BDB534CD}"/>
          </ac:spMkLst>
        </pc:spChg>
      </pc:sldChg>
      <pc:sldChg chg="modSp add del ord replId">
        <pc:chgData name="Rachael M Callahan" userId="S::rcallahan@hbanet.org::078592c3-a61e-4a00-9f53-353492959db4" providerId="AD" clId="Web-{D8D56937-20D8-2D7C-BA61-93CDC590B70A}" dt="2023-06-15T18:36:44.077" v="130"/>
        <pc:sldMkLst>
          <pc:docMk/>
          <pc:sldMk cId="3674065660" sldId="275"/>
        </pc:sldMkLst>
        <pc:spChg chg="mod">
          <ac:chgData name="Rachael M Callahan" userId="S::rcallahan@hbanet.org::078592c3-a61e-4a00-9f53-353492959db4" providerId="AD" clId="Web-{D8D56937-20D8-2D7C-BA61-93CDC590B70A}" dt="2023-06-15T18:36:41.421" v="129" actId="14100"/>
          <ac:spMkLst>
            <pc:docMk/>
            <pc:sldMk cId="3674065660" sldId="275"/>
            <ac:spMk id="5" creationId="{8A75F05B-FA5D-EEA3-79B8-3EE0BDB534CD}"/>
          </ac:spMkLst>
        </pc:spChg>
      </pc:sldChg>
    </pc:docChg>
  </pc:docChgLst>
  <pc:docChgLst>
    <pc:chgData name="Rachael M Callahan" userId="S::rcallahan@hbanet.org::078592c3-a61e-4a00-9f53-353492959db4" providerId="AD" clId="Web-{931D5D47-455F-5D6B-5E18-288173B8D66F}"/>
    <pc:docChg chg="modSld">
      <pc:chgData name="Rachael M Callahan" userId="S::rcallahan@hbanet.org::078592c3-a61e-4a00-9f53-353492959db4" providerId="AD" clId="Web-{931D5D47-455F-5D6B-5E18-288173B8D66F}" dt="2023-06-16T13:10:36.900" v="398" actId="1076"/>
      <pc:docMkLst>
        <pc:docMk/>
      </pc:docMkLst>
      <pc:sldChg chg="addSp delSp modSp">
        <pc:chgData name="Rachael M Callahan" userId="S::rcallahan@hbanet.org::078592c3-a61e-4a00-9f53-353492959db4" providerId="AD" clId="Web-{931D5D47-455F-5D6B-5E18-288173B8D66F}" dt="2023-06-16T12:54:16.475" v="268"/>
        <pc:sldMkLst>
          <pc:docMk/>
          <pc:sldMk cId="1753764249" sldId="260"/>
        </pc:sldMkLst>
        <pc:graphicFrameChg chg="add del mod">
          <ac:chgData name="Rachael M Callahan" userId="S::rcallahan@hbanet.org::078592c3-a61e-4a00-9f53-353492959db4" providerId="AD" clId="Web-{931D5D47-455F-5D6B-5E18-288173B8D66F}" dt="2023-06-16T12:54:16.475" v="268"/>
          <ac:graphicFrameMkLst>
            <pc:docMk/>
            <pc:sldMk cId="1753764249" sldId="260"/>
            <ac:graphicFrameMk id="6" creationId="{DF6359D6-51BC-F9C6-8596-9B3FBBB9AE2F}"/>
          </ac:graphicFrameMkLst>
        </pc:graphicFrameChg>
      </pc:sldChg>
      <pc:sldChg chg="addSp delSp modSp">
        <pc:chgData name="Rachael M Callahan" userId="S::rcallahan@hbanet.org::078592c3-a61e-4a00-9f53-353492959db4" providerId="AD" clId="Web-{931D5D47-455F-5D6B-5E18-288173B8D66F}" dt="2023-06-16T13:10:36.900" v="398" actId="1076"/>
        <pc:sldMkLst>
          <pc:docMk/>
          <pc:sldMk cId="298182968" sldId="261"/>
        </pc:sldMkLst>
        <pc:spChg chg="add del mod">
          <ac:chgData name="Rachael M Callahan" userId="S::rcallahan@hbanet.org::078592c3-a61e-4a00-9f53-353492959db4" providerId="AD" clId="Web-{931D5D47-455F-5D6B-5E18-288173B8D66F}" dt="2023-06-16T13:10:36.900" v="398" actId="1076"/>
          <ac:spMkLst>
            <pc:docMk/>
            <pc:sldMk cId="298182968" sldId="261"/>
            <ac:spMk id="4" creationId="{C82FFB74-6E48-C002-E879-7086FC5AEC0C}"/>
          </ac:spMkLst>
        </pc:spChg>
        <pc:picChg chg="mod">
          <ac:chgData name="Rachael M Callahan" userId="S::rcallahan@hbanet.org::078592c3-a61e-4a00-9f53-353492959db4" providerId="AD" clId="Web-{931D5D47-455F-5D6B-5E18-288173B8D66F}" dt="2023-06-16T13:08:36.585" v="367" actId="1076"/>
          <ac:picMkLst>
            <pc:docMk/>
            <pc:sldMk cId="298182968" sldId="261"/>
            <ac:picMk id="10" creationId="{962A9AE7-6EA7-26FE-B5B4-A3347C1938BF}"/>
          </ac:picMkLst>
        </pc:picChg>
      </pc:sldChg>
      <pc:sldChg chg="addSp modSp">
        <pc:chgData name="Rachael M Callahan" userId="S::rcallahan@hbanet.org::078592c3-a61e-4a00-9f53-353492959db4" providerId="AD" clId="Web-{931D5D47-455F-5D6B-5E18-288173B8D66F}" dt="2023-06-16T12:58:12.636" v="270" actId="1076"/>
        <pc:sldMkLst>
          <pc:docMk/>
          <pc:sldMk cId="1508424094" sldId="268"/>
        </pc:sldMkLst>
        <pc:spChg chg="add mod">
          <ac:chgData name="Rachael M Callahan" userId="S::rcallahan@hbanet.org::078592c3-a61e-4a00-9f53-353492959db4" providerId="AD" clId="Web-{931D5D47-455F-5D6B-5E18-288173B8D66F}" dt="2023-06-16T12:58:09.417" v="269" actId="1076"/>
          <ac:spMkLst>
            <pc:docMk/>
            <pc:sldMk cId="1508424094" sldId="268"/>
            <ac:spMk id="8" creationId="{EF5E3790-1087-DC75-60E7-628BA84CE036}"/>
          </ac:spMkLst>
        </pc:spChg>
        <pc:spChg chg="add mod">
          <ac:chgData name="Rachael M Callahan" userId="S::rcallahan@hbanet.org::078592c3-a61e-4a00-9f53-353492959db4" providerId="AD" clId="Web-{931D5D47-455F-5D6B-5E18-288173B8D66F}" dt="2023-06-16T12:58:12.636" v="270" actId="1076"/>
          <ac:spMkLst>
            <pc:docMk/>
            <pc:sldMk cId="1508424094" sldId="268"/>
            <ac:spMk id="10" creationId="{0421F43F-492C-B358-6749-CAE7ED4C29E7}"/>
          </ac:spMkLst>
        </pc:spChg>
      </pc:sldChg>
    </pc:docChg>
  </pc:docChgLst>
  <pc:docChgLst>
    <pc:chgData name="Petrina Hurtado" userId="515baf58-30ea-4cc5-90eb-84823fa6dd66" providerId="ADAL" clId="{3654E432-2DE3-4896-A3C0-BE83A3D95A60}"/>
    <pc:docChg chg="undo redo custSel addSld delSld modSld">
      <pc:chgData name="Petrina Hurtado" userId="515baf58-30ea-4cc5-90eb-84823fa6dd66" providerId="ADAL" clId="{3654E432-2DE3-4896-A3C0-BE83A3D95A60}" dt="2024-06-14T16:49:34.068" v="8573" actId="27918"/>
      <pc:docMkLst>
        <pc:docMk/>
      </pc:docMkLst>
      <pc:sldChg chg="addSp delSp modSp mod">
        <pc:chgData name="Petrina Hurtado" userId="515baf58-30ea-4cc5-90eb-84823fa6dd66" providerId="ADAL" clId="{3654E432-2DE3-4896-A3C0-BE83A3D95A60}" dt="2023-06-12T18:38:56.247" v="3336" actId="1076"/>
        <pc:sldMkLst>
          <pc:docMk/>
          <pc:sldMk cId="4081075881" sldId="256"/>
        </pc:sldMkLst>
        <pc:spChg chg="add mod">
          <ac:chgData name="Petrina Hurtado" userId="515baf58-30ea-4cc5-90eb-84823fa6dd66" providerId="ADAL" clId="{3654E432-2DE3-4896-A3C0-BE83A3D95A60}" dt="2023-06-12T18:38:56.247" v="3336" actId="1076"/>
          <ac:spMkLst>
            <pc:docMk/>
            <pc:sldMk cId="4081075881" sldId="256"/>
            <ac:spMk id="2" creationId="{4380F101-2146-5B9B-6A28-9B0E4950BBDD}"/>
          </ac:spMkLst>
        </pc:spChg>
        <pc:spChg chg="mod">
          <ac:chgData name="Petrina Hurtado" userId="515baf58-30ea-4cc5-90eb-84823fa6dd66" providerId="ADAL" clId="{3654E432-2DE3-4896-A3C0-BE83A3D95A60}" dt="2023-06-12T18:30:46.106" v="3138" actId="1076"/>
          <ac:spMkLst>
            <pc:docMk/>
            <pc:sldMk cId="4081075881" sldId="256"/>
            <ac:spMk id="12" creationId="{C15324B8-310E-8DD9-8772-414685A2A5F1}"/>
          </ac:spMkLst>
        </pc:spChg>
        <pc:spChg chg="del">
          <ac:chgData name="Petrina Hurtado" userId="515baf58-30ea-4cc5-90eb-84823fa6dd66" providerId="ADAL" clId="{3654E432-2DE3-4896-A3C0-BE83A3D95A60}" dt="2023-06-12T17:14:47.963" v="2317" actId="478"/>
          <ac:spMkLst>
            <pc:docMk/>
            <pc:sldMk cId="4081075881" sldId="256"/>
            <ac:spMk id="14" creationId="{F687308C-C3AF-5905-8DF2-47259FDE1F2C}"/>
          </ac:spMkLst>
        </pc:spChg>
        <pc:spChg chg="add mod">
          <ac:chgData name="Petrina Hurtado" userId="515baf58-30ea-4cc5-90eb-84823fa6dd66" providerId="ADAL" clId="{3654E432-2DE3-4896-A3C0-BE83A3D95A60}" dt="2023-06-12T18:31:01.159" v="3140" actId="1076"/>
          <ac:spMkLst>
            <pc:docMk/>
            <pc:sldMk cId="4081075881" sldId="256"/>
            <ac:spMk id="15" creationId="{FEC5D143-450B-E090-E34F-45718288BFB2}"/>
          </ac:spMkLst>
        </pc:spChg>
        <pc:picChg chg="mod">
          <ac:chgData name="Petrina Hurtado" userId="515baf58-30ea-4cc5-90eb-84823fa6dd66" providerId="ADAL" clId="{3654E432-2DE3-4896-A3C0-BE83A3D95A60}" dt="2023-06-12T18:38:56.247" v="3336" actId="1076"/>
          <ac:picMkLst>
            <pc:docMk/>
            <pc:sldMk cId="4081075881" sldId="256"/>
            <ac:picMk id="7" creationId="{4A29D295-1D8B-3A50-124D-14C7A9EAFCCD}"/>
          </ac:picMkLst>
        </pc:picChg>
        <pc:picChg chg="add mod">
          <ac:chgData name="Petrina Hurtado" userId="515baf58-30ea-4cc5-90eb-84823fa6dd66" providerId="ADAL" clId="{3654E432-2DE3-4896-A3C0-BE83A3D95A60}" dt="2023-06-12T18:31:01.159" v="3140" actId="1076"/>
          <ac:picMkLst>
            <pc:docMk/>
            <pc:sldMk cId="4081075881" sldId="256"/>
            <ac:picMk id="16" creationId="{99DF8623-0019-8F35-D336-75F69E300AC2}"/>
          </ac:picMkLst>
        </pc:picChg>
      </pc:sldChg>
      <pc:sldChg chg="addSp modSp mod">
        <pc:chgData name="Petrina Hurtado" userId="515baf58-30ea-4cc5-90eb-84823fa6dd66" providerId="ADAL" clId="{3654E432-2DE3-4896-A3C0-BE83A3D95A60}" dt="2023-06-12T18:28:33.046" v="3135" actId="1076"/>
        <pc:sldMkLst>
          <pc:docMk/>
          <pc:sldMk cId="3439296382" sldId="257"/>
        </pc:sldMkLst>
        <pc:spChg chg="add mod">
          <ac:chgData name="Petrina Hurtado" userId="515baf58-30ea-4cc5-90eb-84823fa6dd66" providerId="ADAL" clId="{3654E432-2DE3-4896-A3C0-BE83A3D95A60}" dt="2023-06-12T18:28:33.046" v="3135" actId="1076"/>
          <ac:spMkLst>
            <pc:docMk/>
            <pc:sldMk cId="3439296382" sldId="257"/>
            <ac:spMk id="12" creationId="{45427A19-8453-BF33-1679-31F5594397FB}"/>
          </ac:spMkLst>
        </pc:spChg>
        <pc:picChg chg="add mod">
          <ac:chgData name="Petrina Hurtado" userId="515baf58-30ea-4cc5-90eb-84823fa6dd66" providerId="ADAL" clId="{3654E432-2DE3-4896-A3C0-BE83A3D95A60}" dt="2023-06-12T18:27:57.569" v="3098" actId="1076"/>
          <ac:picMkLst>
            <pc:docMk/>
            <pc:sldMk cId="3439296382" sldId="257"/>
            <ac:picMk id="14" creationId="{5A8D1FEF-2655-B2DA-66B9-2E504FDFF760}"/>
          </ac:picMkLst>
        </pc:picChg>
      </pc:sldChg>
      <pc:sldChg chg="addSp delSp modSp mod">
        <pc:chgData name="Petrina Hurtado" userId="515baf58-30ea-4cc5-90eb-84823fa6dd66" providerId="ADAL" clId="{3654E432-2DE3-4896-A3C0-BE83A3D95A60}" dt="2023-06-13T19:24:12.989" v="4306" actId="1076"/>
        <pc:sldMkLst>
          <pc:docMk/>
          <pc:sldMk cId="3181218294" sldId="258"/>
        </pc:sldMkLst>
        <pc:spChg chg="mod">
          <ac:chgData name="Petrina Hurtado" userId="515baf58-30ea-4cc5-90eb-84823fa6dd66" providerId="ADAL" clId="{3654E432-2DE3-4896-A3C0-BE83A3D95A60}" dt="2023-06-13T19:19:45.280" v="4042" actId="20577"/>
          <ac:spMkLst>
            <pc:docMk/>
            <pc:sldMk cId="3181218294" sldId="258"/>
            <ac:spMk id="2" creationId="{FB6ABC41-844A-6DE2-6589-39C5FAAFA5C4}"/>
          </ac:spMkLst>
        </pc:spChg>
        <pc:spChg chg="del">
          <ac:chgData name="Petrina Hurtado" userId="515baf58-30ea-4cc5-90eb-84823fa6dd66" providerId="ADAL" clId="{3654E432-2DE3-4896-A3C0-BE83A3D95A60}" dt="2023-06-13T14:28:38.512" v="3915" actId="478"/>
          <ac:spMkLst>
            <pc:docMk/>
            <pc:sldMk cId="3181218294" sldId="258"/>
            <ac:spMk id="3" creationId="{F5CAACFC-BA4A-F330-6034-15869889227C}"/>
          </ac:spMkLst>
        </pc:spChg>
        <pc:spChg chg="add mod">
          <ac:chgData name="Petrina Hurtado" userId="515baf58-30ea-4cc5-90eb-84823fa6dd66" providerId="ADAL" clId="{3654E432-2DE3-4896-A3C0-BE83A3D95A60}" dt="2023-06-13T19:19:34.008" v="4035" actId="1076"/>
          <ac:spMkLst>
            <pc:docMk/>
            <pc:sldMk cId="3181218294" sldId="258"/>
            <ac:spMk id="15" creationId="{95CCF798-E96F-E4F1-AAEB-9CE71E118072}"/>
          </ac:spMkLst>
        </pc:spChg>
        <pc:spChg chg="add mod">
          <ac:chgData name="Petrina Hurtado" userId="515baf58-30ea-4cc5-90eb-84823fa6dd66" providerId="ADAL" clId="{3654E432-2DE3-4896-A3C0-BE83A3D95A60}" dt="2023-06-13T19:24:12.989" v="4306" actId="1076"/>
          <ac:spMkLst>
            <pc:docMk/>
            <pc:sldMk cId="3181218294" sldId="258"/>
            <ac:spMk id="16" creationId="{592D7489-964B-64FB-AB79-D164C16A048C}"/>
          </ac:spMkLst>
        </pc:spChg>
        <pc:graphicFrameChg chg="add del mod">
          <ac:chgData name="Petrina Hurtado" userId="515baf58-30ea-4cc5-90eb-84823fa6dd66" providerId="ADAL" clId="{3654E432-2DE3-4896-A3C0-BE83A3D95A60}" dt="2023-06-13T17:53:52.824" v="3917" actId="478"/>
          <ac:graphicFrameMkLst>
            <pc:docMk/>
            <pc:sldMk cId="3181218294" sldId="258"/>
            <ac:graphicFrameMk id="4" creationId="{373BD1CF-83F2-4E2F-8166-6C1421BA146A}"/>
          </ac:graphicFrameMkLst>
        </pc:graphicFrameChg>
        <pc:graphicFrameChg chg="add mod modGraphic">
          <ac:chgData name="Petrina Hurtado" userId="515baf58-30ea-4cc5-90eb-84823fa6dd66" providerId="ADAL" clId="{3654E432-2DE3-4896-A3C0-BE83A3D95A60}" dt="2023-06-13T19:20:42.414" v="4176" actId="20577"/>
          <ac:graphicFrameMkLst>
            <pc:docMk/>
            <pc:sldMk cId="3181218294" sldId="258"/>
            <ac:graphicFrameMk id="5" creationId="{446634F0-0A7C-BA79-3273-A979BCDD5DD5}"/>
          </ac:graphicFrameMkLst>
        </pc:graphicFrameChg>
        <pc:graphicFrameChg chg="add del mod modGraphic">
          <ac:chgData name="Petrina Hurtado" userId="515baf58-30ea-4cc5-90eb-84823fa6dd66" providerId="ADAL" clId="{3654E432-2DE3-4896-A3C0-BE83A3D95A60}" dt="2023-06-13T19:16:16.318" v="4022"/>
          <ac:graphicFrameMkLst>
            <pc:docMk/>
            <pc:sldMk cId="3181218294" sldId="258"/>
            <ac:graphicFrameMk id="10" creationId="{22192132-CE08-512E-3013-CE8057D16253}"/>
          </ac:graphicFrameMkLst>
        </pc:graphicFrameChg>
        <pc:cxnChg chg="add mod">
          <ac:chgData name="Petrina Hurtado" userId="515baf58-30ea-4cc5-90eb-84823fa6dd66" providerId="ADAL" clId="{3654E432-2DE3-4896-A3C0-BE83A3D95A60}" dt="2023-06-13T17:59:47.141" v="4014" actId="13822"/>
          <ac:cxnSpMkLst>
            <pc:docMk/>
            <pc:sldMk cId="3181218294" sldId="258"/>
            <ac:cxnSpMk id="7" creationId="{83E303E6-0454-FA9D-9BEA-FBDD59D10C2A}"/>
          </ac:cxnSpMkLst>
        </pc:cxnChg>
        <pc:cxnChg chg="add mod">
          <ac:chgData name="Petrina Hurtado" userId="515baf58-30ea-4cc5-90eb-84823fa6dd66" providerId="ADAL" clId="{3654E432-2DE3-4896-A3C0-BE83A3D95A60}" dt="2023-06-13T19:16:14.585" v="4020" actId="1076"/>
          <ac:cxnSpMkLst>
            <pc:docMk/>
            <pc:sldMk cId="3181218294" sldId="258"/>
            <ac:cxnSpMk id="9" creationId="{85382499-F9A2-AE3D-4567-A16C7DB9D7B6}"/>
          </ac:cxnSpMkLst>
        </pc:cxnChg>
        <pc:cxnChg chg="add mod">
          <ac:chgData name="Petrina Hurtado" userId="515baf58-30ea-4cc5-90eb-84823fa6dd66" providerId="ADAL" clId="{3654E432-2DE3-4896-A3C0-BE83A3D95A60}" dt="2023-06-13T19:16:21.743" v="4024" actId="1076"/>
          <ac:cxnSpMkLst>
            <pc:docMk/>
            <pc:sldMk cId="3181218294" sldId="258"/>
            <ac:cxnSpMk id="11" creationId="{76EAEBCB-A45B-A2C2-31D5-1858E9C17F31}"/>
          </ac:cxnSpMkLst>
        </pc:cxnChg>
        <pc:cxnChg chg="add mod">
          <ac:chgData name="Petrina Hurtado" userId="515baf58-30ea-4cc5-90eb-84823fa6dd66" providerId="ADAL" clId="{3654E432-2DE3-4896-A3C0-BE83A3D95A60}" dt="2023-06-13T19:16:28.164" v="4026" actId="1076"/>
          <ac:cxnSpMkLst>
            <pc:docMk/>
            <pc:sldMk cId="3181218294" sldId="258"/>
            <ac:cxnSpMk id="12" creationId="{57DF9DA4-F522-DF8D-8885-9017BCC07EEF}"/>
          </ac:cxnSpMkLst>
        </pc:cxnChg>
        <pc:cxnChg chg="add mod">
          <ac:chgData name="Petrina Hurtado" userId="515baf58-30ea-4cc5-90eb-84823fa6dd66" providerId="ADAL" clId="{3654E432-2DE3-4896-A3C0-BE83A3D95A60}" dt="2023-06-13T19:16:33.408" v="4028" actId="1076"/>
          <ac:cxnSpMkLst>
            <pc:docMk/>
            <pc:sldMk cId="3181218294" sldId="258"/>
            <ac:cxnSpMk id="13" creationId="{9604BE31-FAA3-3C87-FA63-CD62C54840CB}"/>
          </ac:cxnSpMkLst>
        </pc:cxnChg>
        <pc:cxnChg chg="add mod">
          <ac:chgData name="Petrina Hurtado" userId="515baf58-30ea-4cc5-90eb-84823fa6dd66" providerId="ADAL" clId="{3654E432-2DE3-4896-A3C0-BE83A3D95A60}" dt="2023-06-13T19:16:37.116" v="4030" actId="1076"/>
          <ac:cxnSpMkLst>
            <pc:docMk/>
            <pc:sldMk cId="3181218294" sldId="258"/>
            <ac:cxnSpMk id="14" creationId="{3EF918E9-707B-6552-8509-2CBB639C9A5E}"/>
          </ac:cxnSpMkLst>
        </pc:cxnChg>
      </pc:sldChg>
      <pc:sldChg chg="addSp delSp modSp mod">
        <pc:chgData name="Petrina Hurtado" userId="515baf58-30ea-4cc5-90eb-84823fa6dd66" providerId="ADAL" clId="{3654E432-2DE3-4896-A3C0-BE83A3D95A60}" dt="2023-06-12T20:06:39.770" v="3859" actId="1076"/>
        <pc:sldMkLst>
          <pc:docMk/>
          <pc:sldMk cId="1367652815" sldId="259"/>
        </pc:sldMkLst>
        <pc:spChg chg="mod">
          <ac:chgData name="Petrina Hurtado" userId="515baf58-30ea-4cc5-90eb-84823fa6dd66" providerId="ADAL" clId="{3654E432-2DE3-4896-A3C0-BE83A3D95A60}" dt="2023-06-12T20:01:20.676" v="3615" actId="20577"/>
          <ac:spMkLst>
            <pc:docMk/>
            <pc:sldMk cId="1367652815" sldId="259"/>
            <ac:spMk id="2" creationId="{BA2F9561-9164-D5ED-9F70-D4865807CEE5}"/>
          </ac:spMkLst>
        </pc:spChg>
        <pc:spChg chg="del">
          <ac:chgData name="Petrina Hurtado" userId="515baf58-30ea-4cc5-90eb-84823fa6dd66" providerId="ADAL" clId="{3654E432-2DE3-4896-A3C0-BE83A3D95A60}" dt="2023-06-12T18:44:08.789" v="3350" actId="478"/>
          <ac:spMkLst>
            <pc:docMk/>
            <pc:sldMk cId="1367652815" sldId="259"/>
            <ac:spMk id="3" creationId="{00588BD9-C8AC-7128-0528-1A908AB86062}"/>
          </ac:spMkLst>
        </pc:spChg>
        <pc:spChg chg="add del mod">
          <ac:chgData name="Petrina Hurtado" userId="515baf58-30ea-4cc5-90eb-84823fa6dd66" providerId="ADAL" clId="{3654E432-2DE3-4896-A3C0-BE83A3D95A60}" dt="2023-06-12T20:06:31.794" v="3857" actId="1076"/>
          <ac:spMkLst>
            <pc:docMk/>
            <pc:sldMk cId="1367652815" sldId="259"/>
            <ac:spMk id="5" creationId="{19FBDDA1-296A-B26E-0B82-A07F1CE44FAA}"/>
          </ac:spMkLst>
        </pc:spChg>
        <pc:graphicFrameChg chg="add del mod">
          <ac:chgData name="Petrina Hurtado" userId="515baf58-30ea-4cc5-90eb-84823fa6dd66" providerId="ADAL" clId="{3654E432-2DE3-4896-A3C0-BE83A3D95A60}" dt="2023-06-12T20:03:23.987" v="3622" actId="478"/>
          <ac:graphicFrameMkLst>
            <pc:docMk/>
            <pc:sldMk cId="1367652815" sldId="259"/>
            <ac:graphicFrameMk id="4" creationId="{3184416A-4A7E-AC17-AB62-A20A09CB1454}"/>
          </ac:graphicFrameMkLst>
        </pc:graphicFrameChg>
        <pc:graphicFrameChg chg="add del mod modGraphic">
          <ac:chgData name="Petrina Hurtado" userId="515baf58-30ea-4cc5-90eb-84823fa6dd66" providerId="ADAL" clId="{3654E432-2DE3-4896-A3C0-BE83A3D95A60}" dt="2023-06-12T20:01:27.110" v="3620" actId="478"/>
          <ac:graphicFrameMkLst>
            <pc:docMk/>
            <pc:sldMk cId="1367652815" sldId="259"/>
            <ac:graphicFrameMk id="7" creationId="{0A36B4D3-C71F-5AC7-2B43-DDEDC8CD1847}"/>
          </ac:graphicFrameMkLst>
        </pc:graphicFrameChg>
        <pc:graphicFrameChg chg="add mod">
          <ac:chgData name="Petrina Hurtado" userId="515baf58-30ea-4cc5-90eb-84823fa6dd66" providerId="ADAL" clId="{3654E432-2DE3-4896-A3C0-BE83A3D95A60}" dt="2023-06-12T20:04:04.043" v="3680" actId="14100"/>
          <ac:graphicFrameMkLst>
            <pc:docMk/>
            <pc:sldMk cId="1367652815" sldId="259"/>
            <ac:graphicFrameMk id="8" creationId="{7A0BC4CA-053A-32B9-0A49-AF78FB555DEE}"/>
          </ac:graphicFrameMkLst>
        </pc:graphicFrameChg>
        <pc:graphicFrameChg chg="add mod">
          <ac:chgData name="Petrina Hurtado" userId="515baf58-30ea-4cc5-90eb-84823fa6dd66" providerId="ADAL" clId="{3654E432-2DE3-4896-A3C0-BE83A3D95A60}" dt="2023-06-12T20:05:46.110" v="3757" actId="20577"/>
          <ac:graphicFrameMkLst>
            <pc:docMk/>
            <pc:sldMk cId="1367652815" sldId="259"/>
            <ac:graphicFrameMk id="9" creationId="{CDF47B2E-7CF6-4C3D-2689-F8BCFA913D64}"/>
          </ac:graphicFrameMkLst>
        </pc:graphicFrameChg>
        <pc:picChg chg="add del mod">
          <ac:chgData name="Petrina Hurtado" userId="515baf58-30ea-4cc5-90eb-84823fa6dd66" providerId="ADAL" clId="{3654E432-2DE3-4896-A3C0-BE83A3D95A60}" dt="2023-06-12T20:06:39.770" v="3859" actId="1076"/>
          <ac:picMkLst>
            <pc:docMk/>
            <pc:sldMk cId="1367652815" sldId="259"/>
            <ac:picMk id="6" creationId="{1C3EB232-20FF-3561-16F1-AA5EF8E83471}"/>
          </ac:picMkLst>
        </pc:picChg>
      </pc:sldChg>
      <pc:sldChg chg="addSp delSp modSp mod">
        <pc:chgData name="Petrina Hurtado" userId="515baf58-30ea-4cc5-90eb-84823fa6dd66" providerId="ADAL" clId="{3654E432-2DE3-4896-A3C0-BE83A3D95A60}" dt="2023-06-16T13:29:18.619" v="7106" actId="14100"/>
        <pc:sldMkLst>
          <pc:docMk/>
          <pc:sldMk cId="1753764249" sldId="260"/>
        </pc:sldMkLst>
        <pc:spChg chg="mod">
          <ac:chgData name="Petrina Hurtado" userId="515baf58-30ea-4cc5-90eb-84823fa6dd66" providerId="ADAL" clId="{3654E432-2DE3-4896-A3C0-BE83A3D95A60}" dt="2023-06-14T14:57:32.179" v="6692" actId="1076"/>
          <ac:spMkLst>
            <pc:docMk/>
            <pc:sldMk cId="1753764249" sldId="260"/>
            <ac:spMk id="4" creationId="{F29695B3-EFFB-645D-E9BD-A41B1DE27BCC}"/>
          </ac:spMkLst>
        </pc:spChg>
        <pc:spChg chg="add mod">
          <ac:chgData name="Petrina Hurtado" userId="515baf58-30ea-4cc5-90eb-84823fa6dd66" providerId="ADAL" clId="{3654E432-2DE3-4896-A3C0-BE83A3D95A60}" dt="2023-06-12T18:26:32.664" v="3095" actId="1076"/>
          <ac:spMkLst>
            <pc:docMk/>
            <pc:sldMk cId="1753764249" sldId="260"/>
            <ac:spMk id="5" creationId="{4DE2B502-0CF6-0F9D-47CD-60C799BF5C1F}"/>
          </ac:spMkLst>
        </pc:spChg>
        <pc:spChg chg="add del mod">
          <ac:chgData name="Petrina Hurtado" userId="515baf58-30ea-4cc5-90eb-84823fa6dd66" providerId="ADAL" clId="{3654E432-2DE3-4896-A3C0-BE83A3D95A60}" dt="2023-06-12T18:17:01.611" v="2779" actId="478"/>
          <ac:spMkLst>
            <pc:docMk/>
            <pc:sldMk cId="1753764249" sldId="260"/>
            <ac:spMk id="6" creationId="{1C2F1BBC-A851-980C-C7A0-8BD29898EA15}"/>
          </ac:spMkLst>
        </pc:spChg>
        <pc:graphicFrameChg chg="add mod">
          <ac:chgData name="Petrina Hurtado" userId="515baf58-30ea-4cc5-90eb-84823fa6dd66" providerId="ADAL" clId="{3654E432-2DE3-4896-A3C0-BE83A3D95A60}" dt="2023-06-12T18:25:58.417" v="2964"/>
          <ac:graphicFrameMkLst>
            <pc:docMk/>
            <pc:sldMk cId="1753764249" sldId="260"/>
            <ac:graphicFrameMk id="2" creationId="{BBE13C08-B925-6F8F-01D8-CE0DC4A751E2}"/>
          </ac:graphicFrameMkLst>
        </pc:graphicFrameChg>
        <pc:graphicFrameChg chg="add mod">
          <ac:chgData name="Petrina Hurtado" userId="515baf58-30ea-4cc5-90eb-84823fa6dd66" providerId="ADAL" clId="{3654E432-2DE3-4896-A3C0-BE83A3D95A60}" dt="2023-06-12T18:25:32.359" v="2961" actId="20577"/>
          <ac:graphicFrameMkLst>
            <pc:docMk/>
            <pc:sldMk cId="1753764249" sldId="260"/>
            <ac:graphicFrameMk id="3" creationId="{D9D5C6E7-CAE3-4BCB-F429-3FEAF8ABB276}"/>
          </ac:graphicFrameMkLst>
        </pc:graphicFrameChg>
        <pc:graphicFrameChg chg="add mod">
          <ac:chgData name="Petrina Hurtado" userId="515baf58-30ea-4cc5-90eb-84823fa6dd66" providerId="ADAL" clId="{3654E432-2DE3-4896-A3C0-BE83A3D95A60}" dt="2023-06-16T13:29:18.619" v="7106" actId="14100"/>
          <ac:graphicFrameMkLst>
            <pc:docMk/>
            <pc:sldMk cId="1753764249" sldId="260"/>
            <ac:graphicFrameMk id="6" creationId="{F00D5822-3B5D-1944-A212-67FB72F4607D}"/>
          </ac:graphicFrameMkLst>
        </pc:graphicFrameChg>
        <pc:graphicFrameChg chg="add mod">
          <ac:chgData name="Petrina Hurtado" userId="515baf58-30ea-4cc5-90eb-84823fa6dd66" providerId="ADAL" clId="{3654E432-2DE3-4896-A3C0-BE83A3D95A60}" dt="2023-06-16T13:28:40.587" v="7103" actId="1076"/>
          <ac:graphicFrameMkLst>
            <pc:docMk/>
            <pc:sldMk cId="1753764249" sldId="260"/>
            <ac:graphicFrameMk id="8" creationId="{317FF990-0B8E-F483-EBBB-F7BD473C881F}"/>
          </ac:graphicFrameMkLst>
        </pc:graphicFrameChg>
        <pc:picChg chg="add mod">
          <ac:chgData name="Petrina Hurtado" userId="515baf58-30ea-4cc5-90eb-84823fa6dd66" providerId="ADAL" clId="{3654E432-2DE3-4896-A3C0-BE83A3D95A60}" dt="2023-06-12T18:26:36.197" v="3096" actId="1076"/>
          <ac:picMkLst>
            <pc:docMk/>
            <pc:sldMk cId="1753764249" sldId="260"/>
            <ac:picMk id="7" creationId="{B99C549C-AE3C-C0A5-0BB1-35B1982752F6}"/>
          </ac:picMkLst>
        </pc:picChg>
      </pc:sldChg>
      <pc:sldChg chg="addSp delSp modSp mod">
        <pc:chgData name="Petrina Hurtado" userId="515baf58-30ea-4cc5-90eb-84823fa6dd66" providerId="ADAL" clId="{3654E432-2DE3-4896-A3C0-BE83A3D95A60}" dt="2023-06-13T20:57:50.760" v="6672" actId="1076"/>
        <pc:sldMkLst>
          <pc:docMk/>
          <pc:sldMk cId="298182968" sldId="261"/>
        </pc:sldMkLst>
        <pc:spChg chg="add del">
          <ac:chgData name="Petrina Hurtado" userId="515baf58-30ea-4cc5-90eb-84823fa6dd66" providerId="ADAL" clId="{3654E432-2DE3-4896-A3C0-BE83A3D95A60}" dt="2023-06-13T20:16:50.085" v="4881" actId="478"/>
          <ac:spMkLst>
            <pc:docMk/>
            <pc:sldMk cId="298182968" sldId="261"/>
            <ac:spMk id="3" creationId="{607924B1-51FE-74DF-FA56-69AC11DE8946}"/>
          </ac:spMkLst>
        </pc:spChg>
        <pc:spChg chg="add mod">
          <ac:chgData name="Petrina Hurtado" userId="515baf58-30ea-4cc5-90eb-84823fa6dd66" providerId="ADAL" clId="{3654E432-2DE3-4896-A3C0-BE83A3D95A60}" dt="2023-06-13T20:19:27.191" v="5043" actId="1076"/>
          <ac:spMkLst>
            <pc:docMk/>
            <pc:sldMk cId="298182968" sldId="261"/>
            <ac:spMk id="7" creationId="{8C928AB3-584F-9432-F753-8433A4F1228F}"/>
          </ac:spMkLst>
        </pc:spChg>
        <pc:spChg chg="add mod">
          <ac:chgData name="Petrina Hurtado" userId="515baf58-30ea-4cc5-90eb-84823fa6dd66" providerId="ADAL" clId="{3654E432-2DE3-4896-A3C0-BE83A3D95A60}" dt="2023-06-13T20:19:37.697" v="5060" actId="20577"/>
          <ac:spMkLst>
            <pc:docMk/>
            <pc:sldMk cId="298182968" sldId="261"/>
            <ac:spMk id="8" creationId="{4728FBDA-84E4-2DC3-5527-FF389CB7EE74}"/>
          </ac:spMkLst>
        </pc:spChg>
        <pc:spChg chg="add mod">
          <ac:chgData name="Petrina Hurtado" userId="515baf58-30ea-4cc5-90eb-84823fa6dd66" providerId="ADAL" clId="{3654E432-2DE3-4896-A3C0-BE83A3D95A60}" dt="2023-06-13T20:24:27.753" v="5530" actId="1076"/>
          <ac:spMkLst>
            <pc:docMk/>
            <pc:sldMk cId="298182968" sldId="261"/>
            <ac:spMk id="11" creationId="{2C547317-0239-CB53-9BAB-38C40ECF2DAD}"/>
          </ac:spMkLst>
        </pc:spChg>
        <pc:graphicFrameChg chg="add mod">
          <ac:chgData name="Petrina Hurtado" userId="515baf58-30ea-4cc5-90eb-84823fa6dd66" providerId="ADAL" clId="{3654E432-2DE3-4896-A3C0-BE83A3D95A60}" dt="2023-06-13T20:16:24.712" v="4877"/>
          <ac:graphicFrameMkLst>
            <pc:docMk/>
            <pc:sldMk cId="298182968" sldId="261"/>
            <ac:graphicFrameMk id="4" creationId="{23E5318F-39E6-3812-976B-0D86CE88B08F}"/>
          </ac:graphicFrameMkLst>
        </pc:graphicFrameChg>
        <pc:graphicFrameChg chg="add del mod">
          <ac:chgData name="Petrina Hurtado" userId="515baf58-30ea-4cc5-90eb-84823fa6dd66" providerId="ADAL" clId="{3654E432-2DE3-4896-A3C0-BE83A3D95A60}" dt="2023-06-13T20:18:15.947" v="4885" actId="478"/>
          <ac:graphicFrameMkLst>
            <pc:docMk/>
            <pc:sldMk cId="298182968" sldId="261"/>
            <ac:graphicFrameMk id="5" creationId="{23E5318F-39E6-3812-976B-0D86CE88B08F}"/>
          </ac:graphicFrameMkLst>
        </pc:graphicFrameChg>
        <pc:graphicFrameChg chg="add mod">
          <ac:chgData name="Petrina Hurtado" userId="515baf58-30ea-4cc5-90eb-84823fa6dd66" providerId="ADAL" clId="{3654E432-2DE3-4896-A3C0-BE83A3D95A60}" dt="2023-06-13T20:19:22.274" v="5042" actId="1076"/>
          <ac:graphicFrameMkLst>
            <pc:docMk/>
            <pc:sldMk cId="298182968" sldId="261"/>
            <ac:graphicFrameMk id="6" creationId="{120842A1-AECC-CFD7-3B11-FCFD547903FC}"/>
          </ac:graphicFrameMkLst>
        </pc:graphicFrameChg>
        <pc:picChg chg="add mod">
          <ac:chgData name="Petrina Hurtado" userId="515baf58-30ea-4cc5-90eb-84823fa6dd66" providerId="ADAL" clId="{3654E432-2DE3-4896-A3C0-BE83A3D95A60}" dt="2023-06-13T20:57:50.760" v="6672" actId="1076"/>
          <ac:picMkLst>
            <pc:docMk/>
            <pc:sldMk cId="298182968" sldId="261"/>
            <ac:picMk id="10" creationId="{962A9AE7-6EA7-26FE-B5B4-A3347C1938BF}"/>
          </ac:picMkLst>
        </pc:picChg>
        <pc:picChg chg="add mod">
          <ac:chgData name="Petrina Hurtado" userId="515baf58-30ea-4cc5-90eb-84823fa6dd66" providerId="ADAL" clId="{3654E432-2DE3-4896-A3C0-BE83A3D95A60}" dt="2023-06-13T20:22:00.499" v="5069" actId="14100"/>
          <ac:picMkLst>
            <pc:docMk/>
            <pc:sldMk cId="298182968" sldId="261"/>
            <ac:picMk id="12" creationId="{FCBB4094-5A5B-BFA2-5557-5F6A5AADBD3F}"/>
          </ac:picMkLst>
        </pc:picChg>
      </pc:sldChg>
      <pc:sldChg chg="modSp mod">
        <pc:chgData name="Petrina Hurtado" userId="515baf58-30ea-4cc5-90eb-84823fa6dd66" providerId="ADAL" clId="{3654E432-2DE3-4896-A3C0-BE83A3D95A60}" dt="2023-06-14T18:47:32.550" v="7061" actId="20577"/>
        <pc:sldMkLst>
          <pc:docMk/>
          <pc:sldMk cId="2538334122" sldId="262"/>
        </pc:sldMkLst>
        <pc:spChg chg="mod">
          <ac:chgData name="Petrina Hurtado" userId="515baf58-30ea-4cc5-90eb-84823fa6dd66" providerId="ADAL" clId="{3654E432-2DE3-4896-A3C0-BE83A3D95A60}" dt="2023-06-14T18:47:32.550" v="7061" actId="20577"/>
          <ac:spMkLst>
            <pc:docMk/>
            <pc:sldMk cId="2538334122" sldId="262"/>
            <ac:spMk id="3" creationId="{A381AF6C-3E4B-96AE-0DBA-851D896B89D2}"/>
          </ac:spMkLst>
        </pc:spChg>
      </pc:sldChg>
      <pc:sldChg chg="addSp delSp modSp mod">
        <pc:chgData name="Petrina Hurtado" userId="515baf58-30ea-4cc5-90eb-84823fa6dd66" providerId="ADAL" clId="{3654E432-2DE3-4896-A3C0-BE83A3D95A60}" dt="2023-06-13T19:56:34.993" v="4658" actId="1076"/>
        <pc:sldMkLst>
          <pc:docMk/>
          <pc:sldMk cId="666605337" sldId="263"/>
        </pc:sldMkLst>
        <pc:spChg chg="mod">
          <ac:chgData name="Petrina Hurtado" userId="515baf58-30ea-4cc5-90eb-84823fa6dd66" providerId="ADAL" clId="{3654E432-2DE3-4896-A3C0-BE83A3D95A60}" dt="2023-06-13T19:56:20.880" v="4655" actId="20577"/>
          <ac:spMkLst>
            <pc:docMk/>
            <pc:sldMk cId="666605337" sldId="263"/>
            <ac:spMk id="2" creationId="{7D600AFF-8983-E490-096C-547548E3DFE7}"/>
          </ac:spMkLst>
        </pc:spChg>
        <pc:spChg chg="del mod">
          <ac:chgData name="Petrina Hurtado" userId="515baf58-30ea-4cc5-90eb-84823fa6dd66" providerId="ADAL" clId="{3654E432-2DE3-4896-A3C0-BE83A3D95A60}" dt="2023-06-13T19:41:27.908" v="4310" actId="478"/>
          <ac:spMkLst>
            <pc:docMk/>
            <pc:sldMk cId="666605337" sldId="263"/>
            <ac:spMk id="3" creationId="{46D51382-23D2-1F46-B741-A094A2CCC41E}"/>
          </ac:spMkLst>
        </pc:spChg>
        <pc:spChg chg="add del mod">
          <ac:chgData name="Petrina Hurtado" userId="515baf58-30ea-4cc5-90eb-84823fa6dd66" providerId="ADAL" clId="{3654E432-2DE3-4896-A3C0-BE83A3D95A60}" dt="2023-06-13T19:47:37.447" v="4324"/>
          <ac:spMkLst>
            <pc:docMk/>
            <pc:sldMk cId="666605337" sldId="263"/>
            <ac:spMk id="5" creationId="{7199FD20-429D-1F6F-8483-F9169D90888C}"/>
          </ac:spMkLst>
        </pc:spChg>
        <pc:spChg chg="add del mod">
          <ac:chgData name="Petrina Hurtado" userId="515baf58-30ea-4cc5-90eb-84823fa6dd66" providerId="ADAL" clId="{3654E432-2DE3-4896-A3C0-BE83A3D95A60}" dt="2023-06-13T19:47:49.245" v="4328" actId="478"/>
          <ac:spMkLst>
            <pc:docMk/>
            <pc:sldMk cId="666605337" sldId="263"/>
            <ac:spMk id="6" creationId="{9BFDC75B-81EB-B53B-4C3E-9BDBF3E4B395}"/>
          </ac:spMkLst>
        </pc:spChg>
        <pc:spChg chg="add mod">
          <ac:chgData name="Petrina Hurtado" userId="515baf58-30ea-4cc5-90eb-84823fa6dd66" providerId="ADAL" clId="{3654E432-2DE3-4896-A3C0-BE83A3D95A60}" dt="2023-06-13T19:56:34.993" v="4658" actId="1076"/>
          <ac:spMkLst>
            <pc:docMk/>
            <pc:sldMk cId="666605337" sldId="263"/>
            <ac:spMk id="7" creationId="{D37A707E-BE0A-A48F-D001-B05A911AE234}"/>
          </ac:spMkLst>
        </pc:spChg>
        <pc:graphicFrameChg chg="add mod">
          <ac:chgData name="Petrina Hurtado" userId="515baf58-30ea-4cc5-90eb-84823fa6dd66" providerId="ADAL" clId="{3654E432-2DE3-4896-A3C0-BE83A3D95A60}" dt="2023-06-13T19:56:30.247" v="4657" actId="1076"/>
          <ac:graphicFrameMkLst>
            <pc:docMk/>
            <pc:sldMk cId="666605337" sldId="263"/>
            <ac:graphicFrameMk id="4" creationId="{297B3F92-174E-3BCC-05AE-05DF8EE68BDB}"/>
          </ac:graphicFrameMkLst>
        </pc:graphicFrameChg>
        <pc:picChg chg="add mod">
          <ac:chgData name="Petrina Hurtado" userId="515baf58-30ea-4cc5-90eb-84823fa6dd66" providerId="ADAL" clId="{3654E432-2DE3-4896-A3C0-BE83A3D95A60}" dt="2023-06-13T19:50:12.286" v="4627" actId="1076"/>
          <ac:picMkLst>
            <pc:docMk/>
            <pc:sldMk cId="666605337" sldId="263"/>
            <ac:picMk id="8" creationId="{504ACD9A-BBB8-38FA-F3AB-E352F33172B4}"/>
          </ac:picMkLst>
        </pc:picChg>
      </pc:sldChg>
      <pc:sldChg chg="addSp delSp modSp new mod">
        <pc:chgData name="Petrina Hurtado" userId="515baf58-30ea-4cc5-90eb-84823fa6dd66" providerId="ADAL" clId="{3654E432-2DE3-4896-A3C0-BE83A3D95A60}" dt="2024-06-14T16:49:34.068" v="8573" actId="27918"/>
        <pc:sldMkLst>
          <pc:docMk/>
          <pc:sldMk cId="1338071089" sldId="264"/>
        </pc:sldMkLst>
        <pc:spChg chg="mod">
          <ac:chgData name="Petrina Hurtado" userId="515baf58-30ea-4cc5-90eb-84823fa6dd66" providerId="ADAL" clId="{3654E432-2DE3-4896-A3C0-BE83A3D95A60}" dt="2023-06-12T20:18:45.343" v="3900" actId="20577"/>
          <ac:spMkLst>
            <pc:docMk/>
            <pc:sldMk cId="1338071089" sldId="264"/>
            <ac:spMk id="2" creationId="{65C5935B-C09C-4720-AE57-9F044D8B460C}"/>
          </ac:spMkLst>
        </pc:spChg>
        <pc:spChg chg="del">
          <ac:chgData name="Petrina Hurtado" userId="515baf58-30ea-4cc5-90eb-84823fa6dd66" providerId="ADAL" clId="{3654E432-2DE3-4896-A3C0-BE83A3D95A60}" dt="2023-06-12T16:53:28.887" v="1340" actId="478"/>
          <ac:spMkLst>
            <pc:docMk/>
            <pc:sldMk cId="1338071089" sldId="264"/>
            <ac:spMk id="3" creationId="{471DA0AB-EA40-9B95-5BF5-F22DC7624A48}"/>
          </ac:spMkLst>
        </pc:spChg>
        <pc:spChg chg="add mod">
          <ac:chgData name="Petrina Hurtado" userId="515baf58-30ea-4cc5-90eb-84823fa6dd66" providerId="ADAL" clId="{3654E432-2DE3-4896-A3C0-BE83A3D95A60}" dt="2023-06-12T17:28:25.749" v="2614" actId="20577"/>
          <ac:spMkLst>
            <pc:docMk/>
            <pc:sldMk cId="1338071089" sldId="264"/>
            <ac:spMk id="3" creationId="{9531F5D9-6BB4-C821-A979-8E2BB95791B9}"/>
          </ac:spMkLst>
        </pc:spChg>
        <pc:spChg chg="add mod">
          <ac:chgData name="Petrina Hurtado" userId="515baf58-30ea-4cc5-90eb-84823fa6dd66" providerId="ADAL" clId="{3654E432-2DE3-4896-A3C0-BE83A3D95A60}" dt="2023-06-12T16:56:47.922" v="1496" actId="1076"/>
          <ac:spMkLst>
            <pc:docMk/>
            <pc:sldMk cId="1338071089" sldId="264"/>
            <ac:spMk id="5" creationId="{F371676D-4D44-62BF-6B3E-1F581432DFDC}"/>
          </ac:spMkLst>
        </pc:spChg>
        <pc:graphicFrameChg chg="add mod">
          <ac:chgData name="Petrina Hurtado" userId="515baf58-30ea-4cc5-90eb-84823fa6dd66" providerId="ADAL" clId="{3654E432-2DE3-4896-A3C0-BE83A3D95A60}" dt="2023-06-12T16:53:45.984" v="1345" actId="14100"/>
          <ac:graphicFrameMkLst>
            <pc:docMk/>
            <pc:sldMk cId="1338071089" sldId="264"/>
            <ac:graphicFrameMk id="4" creationId="{194AD727-144A-BA85-7727-78FC06B32DCD}"/>
          </ac:graphicFrameMkLst>
        </pc:graphicFrameChg>
        <pc:picChg chg="add mod">
          <ac:chgData name="Petrina Hurtado" userId="515baf58-30ea-4cc5-90eb-84823fa6dd66" providerId="ADAL" clId="{3654E432-2DE3-4896-A3C0-BE83A3D95A60}" dt="2023-06-12T17:28:33.612" v="2615" actId="1076"/>
          <ac:picMkLst>
            <pc:docMk/>
            <pc:sldMk cId="1338071089" sldId="264"/>
            <ac:picMk id="6" creationId="{3145DE75-58B5-8E57-266F-052CD759960E}"/>
          </ac:picMkLst>
        </pc:picChg>
        <pc:picChg chg="add del mod">
          <ac:chgData name="Petrina Hurtado" userId="515baf58-30ea-4cc5-90eb-84823fa6dd66" providerId="ADAL" clId="{3654E432-2DE3-4896-A3C0-BE83A3D95A60}" dt="2023-06-12T16:56:26.405" v="1490" actId="478"/>
          <ac:picMkLst>
            <pc:docMk/>
            <pc:sldMk cId="1338071089" sldId="264"/>
            <ac:picMk id="6" creationId="{3C4C9F70-DB7F-8BC4-E951-833A4C95362A}"/>
          </ac:picMkLst>
        </pc:picChg>
      </pc:sldChg>
      <pc:sldChg chg="addSp delSp modSp add mod">
        <pc:chgData name="Petrina Hurtado" userId="515baf58-30ea-4cc5-90eb-84823fa6dd66" providerId="ADAL" clId="{3654E432-2DE3-4896-A3C0-BE83A3D95A60}" dt="2023-06-12T17:00:40.276" v="1531" actId="27636"/>
        <pc:sldMkLst>
          <pc:docMk/>
          <pc:sldMk cId="1748972107" sldId="265"/>
        </pc:sldMkLst>
        <pc:spChg chg="mod">
          <ac:chgData name="Petrina Hurtado" userId="515baf58-30ea-4cc5-90eb-84823fa6dd66" providerId="ADAL" clId="{3654E432-2DE3-4896-A3C0-BE83A3D95A60}" dt="2023-06-12T15:31:38.753" v="315" actId="14100"/>
          <ac:spMkLst>
            <pc:docMk/>
            <pc:sldMk cId="1748972107" sldId="265"/>
            <ac:spMk id="2" creationId="{65C5935B-C09C-4720-AE57-9F044D8B460C}"/>
          </ac:spMkLst>
        </pc:spChg>
        <pc:spChg chg="mod">
          <ac:chgData name="Petrina Hurtado" userId="515baf58-30ea-4cc5-90eb-84823fa6dd66" providerId="ADAL" clId="{3654E432-2DE3-4896-A3C0-BE83A3D95A60}" dt="2023-06-12T17:00:40.276" v="1531" actId="27636"/>
          <ac:spMkLst>
            <pc:docMk/>
            <pc:sldMk cId="1748972107" sldId="265"/>
            <ac:spMk id="3" creationId="{471DA0AB-EA40-9B95-5BF5-F22DC7624A48}"/>
          </ac:spMkLst>
        </pc:spChg>
        <pc:spChg chg="add del mod">
          <ac:chgData name="Petrina Hurtado" userId="515baf58-30ea-4cc5-90eb-84823fa6dd66" providerId="ADAL" clId="{3654E432-2DE3-4896-A3C0-BE83A3D95A60}" dt="2023-06-12T15:31:40.960" v="316" actId="478"/>
          <ac:spMkLst>
            <pc:docMk/>
            <pc:sldMk cId="1748972107" sldId="265"/>
            <ac:spMk id="4" creationId="{4199FB7C-6811-AA7F-32E4-C04566AA12AB}"/>
          </ac:spMkLst>
        </pc:spChg>
      </pc:sldChg>
      <pc:sldChg chg="modSp add del mod">
        <pc:chgData name="Petrina Hurtado" userId="515baf58-30ea-4cc5-90eb-84823fa6dd66" providerId="ADAL" clId="{3654E432-2DE3-4896-A3C0-BE83A3D95A60}" dt="2023-06-12T15:57:47.430" v="1339" actId="47"/>
        <pc:sldMkLst>
          <pc:docMk/>
          <pc:sldMk cId="24854630" sldId="266"/>
        </pc:sldMkLst>
        <pc:spChg chg="mod">
          <ac:chgData name="Petrina Hurtado" userId="515baf58-30ea-4cc5-90eb-84823fa6dd66" providerId="ADAL" clId="{3654E432-2DE3-4896-A3C0-BE83A3D95A60}" dt="2023-06-12T15:32:03.442" v="335" actId="20577"/>
          <ac:spMkLst>
            <pc:docMk/>
            <pc:sldMk cId="24854630" sldId="266"/>
            <ac:spMk id="2" creationId="{65C5935B-C09C-4720-AE57-9F044D8B460C}"/>
          </ac:spMkLst>
        </pc:spChg>
        <pc:spChg chg="mod">
          <ac:chgData name="Petrina Hurtado" userId="515baf58-30ea-4cc5-90eb-84823fa6dd66" providerId="ADAL" clId="{3654E432-2DE3-4896-A3C0-BE83A3D95A60}" dt="2023-06-12T15:35:13.992" v="659" actId="20577"/>
          <ac:spMkLst>
            <pc:docMk/>
            <pc:sldMk cId="24854630" sldId="266"/>
            <ac:spMk id="3" creationId="{471DA0AB-EA40-9B95-5BF5-F22DC7624A48}"/>
          </ac:spMkLst>
        </pc:spChg>
      </pc:sldChg>
      <pc:sldChg chg="modSp add mod">
        <pc:chgData name="Petrina Hurtado" userId="515baf58-30ea-4cc5-90eb-84823fa6dd66" providerId="ADAL" clId="{3654E432-2DE3-4896-A3C0-BE83A3D95A60}" dt="2023-06-12T15:57:36.478" v="1338" actId="27636"/>
        <pc:sldMkLst>
          <pc:docMk/>
          <pc:sldMk cId="1554842929" sldId="267"/>
        </pc:sldMkLst>
        <pc:spChg chg="mod">
          <ac:chgData name="Petrina Hurtado" userId="515baf58-30ea-4cc5-90eb-84823fa6dd66" providerId="ADAL" clId="{3654E432-2DE3-4896-A3C0-BE83A3D95A60}" dt="2023-06-12T15:44:38.876" v="1086" actId="20577"/>
          <ac:spMkLst>
            <pc:docMk/>
            <pc:sldMk cId="1554842929" sldId="267"/>
            <ac:spMk id="2" creationId="{65C5935B-C09C-4720-AE57-9F044D8B460C}"/>
          </ac:spMkLst>
        </pc:spChg>
        <pc:spChg chg="mod">
          <ac:chgData name="Petrina Hurtado" userId="515baf58-30ea-4cc5-90eb-84823fa6dd66" providerId="ADAL" clId="{3654E432-2DE3-4896-A3C0-BE83A3D95A60}" dt="2023-06-12T15:57:36.478" v="1338" actId="27636"/>
          <ac:spMkLst>
            <pc:docMk/>
            <pc:sldMk cId="1554842929" sldId="267"/>
            <ac:spMk id="3" creationId="{471DA0AB-EA40-9B95-5BF5-F22DC7624A48}"/>
          </ac:spMkLst>
        </pc:spChg>
      </pc:sldChg>
      <pc:sldChg chg="addSp delSp modSp add mod">
        <pc:chgData name="Petrina Hurtado" userId="515baf58-30ea-4cc5-90eb-84823fa6dd66" providerId="ADAL" clId="{3654E432-2DE3-4896-A3C0-BE83A3D95A60}" dt="2023-06-12T20:18:51.109" v="3913" actId="20577"/>
        <pc:sldMkLst>
          <pc:docMk/>
          <pc:sldMk cId="1508424094" sldId="268"/>
        </pc:sldMkLst>
        <pc:spChg chg="mod">
          <ac:chgData name="Petrina Hurtado" userId="515baf58-30ea-4cc5-90eb-84823fa6dd66" providerId="ADAL" clId="{3654E432-2DE3-4896-A3C0-BE83A3D95A60}" dt="2023-06-12T20:18:51.109" v="3913" actId="20577"/>
          <ac:spMkLst>
            <pc:docMk/>
            <pc:sldMk cId="1508424094" sldId="268"/>
            <ac:spMk id="2" creationId="{65C5935B-C09C-4720-AE57-9F044D8B460C}"/>
          </ac:spMkLst>
        </pc:spChg>
        <pc:spChg chg="add mod">
          <ac:chgData name="Petrina Hurtado" userId="515baf58-30ea-4cc5-90eb-84823fa6dd66" providerId="ADAL" clId="{3654E432-2DE3-4896-A3C0-BE83A3D95A60}" dt="2023-06-12T17:29:26.292" v="2777" actId="20577"/>
          <ac:spMkLst>
            <pc:docMk/>
            <pc:sldMk cId="1508424094" sldId="268"/>
            <ac:spMk id="4" creationId="{5033DCA8-31CF-D527-CD0A-E1D056F94162}"/>
          </ac:spMkLst>
        </pc:spChg>
        <pc:spChg chg="mod">
          <ac:chgData name="Petrina Hurtado" userId="515baf58-30ea-4cc5-90eb-84823fa6dd66" providerId="ADAL" clId="{3654E432-2DE3-4896-A3C0-BE83A3D95A60}" dt="2023-06-12T17:00:28.596" v="1529" actId="1076"/>
          <ac:spMkLst>
            <pc:docMk/>
            <pc:sldMk cId="1508424094" sldId="268"/>
            <ac:spMk id="5" creationId="{F371676D-4D44-62BF-6B3E-1F581432DFDC}"/>
          </ac:spMkLst>
        </pc:spChg>
        <pc:graphicFrameChg chg="add mod">
          <ac:chgData name="Petrina Hurtado" userId="515baf58-30ea-4cc5-90eb-84823fa6dd66" providerId="ADAL" clId="{3654E432-2DE3-4896-A3C0-BE83A3D95A60}" dt="2023-06-12T17:00:24.793" v="1528" actId="1076"/>
          <ac:graphicFrameMkLst>
            <pc:docMk/>
            <pc:sldMk cId="1508424094" sldId="268"/>
            <ac:graphicFrameMk id="3" creationId="{ABE39D71-880E-F755-06E0-55C1F18E8281}"/>
          </ac:graphicFrameMkLst>
        </pc:graphicFrameChg>
        <pc:graphicFrameChg chg="del">
          <ac:chgData name="Petrina Hurtado" userId="515baf58-30ea-4cc5-90eb-84823fa6dd66" providerId="ADAL" clId="{3654E432-2DE3-4896-A3C0-BE83A3D95A60}" dt="2023-06-12T17:00:05.142" v="1522" actId="478"/>
          <ac:graphicFrameMkLst>
            <pc:docMk/>
            <pc:sldMk cId="1508424094" sldId="268"/>
            <ac:graphicFrameMk id="4" creationId="{194AD727-144A-BA85-7727-78FC06B32DCD}"/>
          </ac:graphicFrameMkLst>
        </pc:graphicFrameChg>
        <pc:picChg chg="add mod">
          <ac:chgData name="Petrina Hurtado" userId="515baf58-30ea-4cc5-90eb-84823fa6dd66" providerId="ADAL" clId="{3654E432-2DE3-4896-A3C0-BE83A3D95A60}" dt="2023-06-12T17:29:31.158" v="2778" actId="1076"/>
          <ac:picMkLst>
            <pc:docMk/>
            <pc:sldMk cId="1508424094" sldId="268"/>
            <ac:picMk id="6" creationId="{656CDF78-7B39-9CC3-2B3F-F4A826E6310F}"/>
          </ac:picMkLst>
        </pc:picChg>
      </pc:sldChg>
      <pc:sldChg chg="addSp delSp modSp add mod">
        <pc:chgData name="Petrina Hurtado" userId="515baf58-30ea-4cc5-90eb-84823fa6dd66" providerId="ADAL" clId="{3654E432-2DE3-4896-A3C0-BE83A3D95A60}" dt="2023-06-13T20:50:38.124" v="6671" actId="20577"/>
        <pc:sldMkLst>
          <pc:docMk/>
          <pc:sldMk cId="2285467492" sldId="269"/>
        </pc:sldMkLst>
        <pc:spChg chg="add mod">
          <ac:chgData name="Petrina Hurtado" userId="515baf58-30ea-4cc5-90eb-84823fa6dd66" providerId="ADAL" clId="{3654E432-2DE3-4896-A3C0-BE83A3D95A60}" dt="2023-06-13T20:43:45.609" v="6664" actId="1076"/>
          <ac:spMkLst>
            <pc:docMk/>
            <pc:sldMk cId="2285467492" sldId="269"/>
            <ac:spMk id="6" creationId="{ED274AF0-C622-12C5-BACA-C2C9C123D079}"/>
          </ac:spMkLst>
        </pc:spChg>
        <pc:spChg chg="mod">
          <ac:chgData name="Petrina Hurtado" userId="515baf58-30ea-4cc5-90eb-84823fa6dd66" providerId="ADAL" clId="{3654E432-2DE3-4896-A3C0-BE83A3D95A60}" dt="2023-06-13T20:40:10.096" v="6644" actId="1076"/>
          <ac:spMkLst>
            <pc:docMk/>
            <pc:sldMk cId="2285467492" sldId="269"/>
            <ac:spMk id="7" creationId="{D37A707E-BE0A-A48F-D001-B05A911AE234}"/>
          </ac:spMkLst>
        </pc:spChg>
        <pc:spChg chg="add mod">
          <ac:chgData name="Petrina Hurtado" userId="515baf58-30ea-4cc5-90eb-84823fa6dd66" providerId="ADAL" clId="{3654E432-2DE3-4896-A3C0-BE83A3D95A60}" dt="2023-06-13T20:43:45.609" v="6664" actId="1076"/>
          <ac:spMkLst>
            <pc:docMk/>
            <pc:sldMk cId="2285467492" sldId="269"/>
            <ac:spMk id="9" creationId="{A833DCCE-A85F-4540-B733-F1FCE41FF44A}"/>
          </ac:spMkLst>
        </pc:spChg>
        <pc:spChg chg="add del mod">
          <ac:chgData name="Petrina Hurtado" userId="515baf58-30ea-4cc5-90eb-84823fa6dd66" providerId="ADAL" clId="{3654E432-2DE3-4896-A3C0-BE83A3D95A60}" dt="2023-06-13T20:41:09.913" v="6655"/>
          <ac:spMkLst>
            <pc:docMk/>
            <pc:sldMk cId="2285467492" sldId="269"/>
            <ac:spMk id="10" creationId="{418290B8-178B-230C-70BF-AEBBC365AA7C}"/>
          </ac:spMkLst>
        </pc:spChg>
        <pc:spChg chg="add mod">
          <ac:chgData name="Petrina Hurtado" userId="515baf58-30ea-4cc5-90eb-84823fa6dd66" providerId="ADAL" clId="{3654E432-2DE3-4896-A3C0-BE83A3D95A60}" dt="2023-06-13T20:50:38.124" v="6671" actId="20577"/>
          <ac:spMkLst>
            <pc:docMk/>
            <pc:sldMk cId="2285467492" sldId="269"/>
            <ac:spMk id="11" creationId="{65C27F15-ED41-89A0-045D-B9D384B993BC}"/>
          </ac:spMkLst>
        </pc:spChg>
        <pc:spChg chg="add mod">
          <ac:chgData name="Petrina Hurtado" userId="515baf58-30ea-4cc5-90eb-84823fa6dd66" providerId="ADAL" clId="{3654E432-2DE3-4896-A3C0-BE83A3D95A60}" dt="2023-06-13T20:44:12.592" v="6669" actId="1076"/>
          <ac:spMkLst>
            <pc:docMk/>
            <pc:sldMk cId="2285467492" sldId="269"/>
            <ac:spMk id="12" creationId="{E3A9E0A4-06E5-FC9F-4DC1-C07D11577757}"/>
          </ac:spMkLst>
        </pc:spChg>
        <pc:graphicFrameChg chg="add del mod">
          <ac:chgData name="Petrina Hurtado" userId="515baf58-30ea-4cc5-90eb-84823fa6dd66" providerId="ADAL" clId="{3654E432-2DE3-4896-A3C0-BE83A3D95A60}" dt="2023-06-13T19:56:42.397" v="4659" actId="478"/>
          <ac:graphicFrameMkLst>
            <pc:docMk/>
            <pc:sldMk cId="2285467492" sldId="269"/>
            <ac:graphicFrameMk id="3" creationId="{DB799D0F-9D09-98DE-62B0-00DFFF44CE95}"/>
          </ac:graphicFrameMkLst>
        </pc:graphicFrameChg>
        <pc:graphicFrameChg chg="del">
          <ac:chgData name="Petrina Hurtado" userId="515baf58-30ea-4cc5-90eb-84823fa6dd66" providerId="ADAL" clId="{3654E432-2DE3-4896-A3C0-BE83A3D95A60}" dt="2023-06-13T19:51:51.688" v="4633" actId="478"/>
          <ac:graphicFrameMkLst>
            <pc:docMk/>
            <pc:sldMk cId="2285467492" sldId="269"/>
            <ac:graphicFrameMk id="4" creationId="{297B3F92-174E-3BCC-05AE-05DF8EE68BDB}"/>
          </ac:graphicFrameMkLst>
        </pc:graphicFrameChg>
        <pc:graphicFrameChg chg="add mod modGraphic">
          <ac:chgData name="Petrina Hurtado" userId="515baf58-30ea-4cc5-90eb-84823fa6dd66" providerId="ADAL" clId="{3654E432-2DE3-4896-A3C0-BE83A3D95A60}" dt="2023-06-13T20:39:59.574" v="6643" actId="1076"/>
          <ac:graphicFrameMkLst>
            <pc:docMk/>
            <pc:sldMk cId="2285467492" sldId="269"/>
            <ac:graphicFrameMk id="5" creationId="{B3E0005A-9E59-E588-164A-9F69A06BA774}"/>
          </ac:graphicFrameMkLst>
        </pc:graphicFrameChg>
        <pc:picChg chg="mod">
          <ac:chgData name="Petrina Hurtado" userId="515baf58-30ea-4cc5-90eb-84823fa6dd66" providerId="ADAL" clId="{3654E432-2DE3-4896-A3C0-BE83A3D95A60}" dt="2023-06-13T20:40:10.096" v="6644" actId="1076"/>
          <ac:picMkLst>
            <pc:docMk/>
            <pc:sldMk cId="2285467492" sldId="269"/>
            <ac:picMk id="8" creationId="{504ACD9A-BBB8-38FA-F3AB-E352F33172B4}"/>
          </ac:picMkLst>
        </pc:picChg>
      </pc:sldChg>
      <pc:sldChg chg="addSp delSp modSp add mod chgLayout">
        <pc:chgData name="Petrina Hurtado" userId="515baf58-30ea-4cc5-90eb-84823fa6dd66" providerId="ADAL" clId="{3654E432-2DE3-4896-A3C0-BE83A3D95A60}" dt="2023-06-13T20:35:27.268" v="6642" actId="14100"/>
        <pc:sldMkLst>
          <pc:docMk/>
          <pc:sldMk cId="1125792105" sldId="270"/>
        </pc:sldMkLst>
        <pc:spChg chg="mod ord">
          <ac:chgData name="Petrina Hurtado" userId="515baf58-30ea-4cc5-90eb-84823fa6dd66" providerId="ADAL" clId="{3654E432-2DE3-4896-A3C0-BE83A3D95A60}" dt="2023-06-13T20:24:59.411" v="5548" actId="700"/>
          <ac:spMkLst>
            <pc:docMk/>
            <pc:sldMk cId="1125792105" sldId="270"/>
            <ac:spMk id="2" creationId="{D0DB582C-5EBD-4966-AA74-42B4E39533BE}"/>
          </ac:spMkLst>
        </pc:spChg>
        <pc:spChg chg="add mod ord">
          <ac:chgData name="Petrina Hurtado" userId="515baf58-30ea-4cc5-90eb-84823fa6dd66" providerId="ADAL" clId="{3654E432-2DE3-4896-A3C0-BE83A3D95A60}" dt="2023-06-13T20:35:27.268" v="6642" actId="14100"/>
          <ac:spMkLst>
            <pc:docMk/>
            <pc:sldMk cId="1125792105" sldId="270"/>
            <ac:spMk id="3" creationId="{332802AA-3633-A33A-0530-3B34F234D7AE}"/>
          </ac:spMkLst>
        </pc:spChg>
        <pc:spChg chg="del">
          <ac:chgData name="Petrina Hurtado" userId="515baf58-30ea-4cc5-90eb-84823fa6dd66" providerId="ADAL" clId="{3654E432-2DE3-4896-A3C0-BE83A3D95A60}" dt="2023-06-13T20:24:47.497" v="5543" actId="478"/>
          <ac:spMkLst>
            <pc:docMk/>
            <pc:sldMk cId="1125792105" sldId="270"/>
            <ac:spMk id="7" creationId="{8C928AB3-584F-9432-F753-8433A4F1228F}"/>
          </ac:spMkLst>
        </pc:spChg>
        <pc:spChg chg="del mod">
          <ac:chgData name="Petrina Hurtado" userId="515baf58-30ea-4cc5-90eb-84823fa6dd66" providerId="ADAL" clId="{3654E432-2DE3-4896-A3C0-BE83A3D95A60}" dt="2023-06-13T20:24:49.898" v="5545" actId="478"/>
          <ac:spMkLst>
            <pc:docMk/>
            <pc:sldMk cId="1125792105" sldId="270"/>
            <ac:spMk id="8" creationId="{4728FBDA-84E4-2DC3-5527-FF389CB7EE74}"/>
          </ac:spMkLst>
        </pc:spChg>
        <pc:spChg chg="del">
          <ac:chgData name="Petrina Hurtado" userId="515baf58-30ea-4cc5-90eb-84823fa6dd66" providerId="ADAL" clId="{3654E432-2DE3-4896-A3C0-BE83A3D95A60}" dt="2023-06-13T20:24:51.597" v="5547" actId="478"/>
          <ac:spMkLst>
            <pc:docMk/>
            <pc:sldMk cId="1125792105" sldId="270"/>
            <ac:spMk id="11" creationId="{2C547317-0239-CB53-9BAB-38C40ECF2DAD}"/>
          </ac:spMkLst>
        </pc:spChg>
        <pc:graphicFrameChg chg="del">
          <ac:chgData name="Petrina Hurtado" userId="515baf58-30ea-4cc5-90eb-84823fa6dd66" providerId="ADAL" clId="{3654E432-2DE3-4896-A3C0-BE83A3D95A60}" dt="2023-06-13T20:24:45.280" v="5541" actId="478"/>
          <ac:graphicFrameMkLst>
            <pc:docMk/>
            <pc:sldMk cId="1125792105" sldId="270"/>
            <ac:graphicFrameMk id="6" creationId="{120842A1-AECC-CFD7-3B11-FCFD547903FC}"/>
          </ac:graphicFrameMkLst>
        </pc:graphicFrameChg>
        <pc:picChg chg="del">
          <ac:chgData name="Petrina Hurtado" userId="515baf58-30ea-4cc5-90eb-84823fa6dd66" providerId="ADAL" clId="{3654E432-2DE3-4896-A3C0-BE83A3D95A60}" dt="2023-06-13T20:24:43.204" v="5540" actId="478"/>
          <ac:picMkLst>
            <pc:docMk/>
            <pc:sldMk cId="1125792105" sldId="270"/>
            <ac:picMk id="10" creationId="{962A9AE7-6EA7-26FE-B5B4-A3347C1938BF}"/>
          </ac:picMkLst>
        </pc:picChg>
        <pc:picChg chg="del">
          <ac:chgData name="Petrina Hurtado" userId="515baf58-30ea-4cc5-90eb-84823fa6dd66" providerId="ADAL" clId="{3654E432-2DE3-4896-A3C0-BE83A3D95A60}" dt="2023-06-13T20:24:50.810" v="5546" actId="478"/>
          <ac:picMkLst>
            <pc:docMk/>
            <pc:sldMk cId="1125792105" sldId="270"/>
            <ac:picMk id="12" creationId="{FCBB4094-5A5B-BFA2-5557-5F6A5AADBD3F}"/>
          </ac:picMkLst>
        </pc:picChg>
      </pc:sldChg>
      <pc:sldChg chg="modSp mod">
        <pc:chgData name="Petrina Hurtado" userId="515baf58-30ea-4cc5-90eb-84823fa6dd66" providerId="ADAL" clId="{3654E432-2DE3-4896-A3C0-BE83A3D95A60}" dt="2023-06-15T22:49:23.467" v="7093" actId="207"/>
        <pc:sldMkLst>
          <pc:docMk/>
          <pc:sldMk cId="2794754537" sldId="274"/>
        </pc:sldMkLst>
        <pc:spChg chg="mod">
          <ac:chgData name="Petrina Hurtado" userId="515baf58-30ea-4cc5-90eb-84823fa6dd66" providerId="ADAL" clId="{3654E432-2DE3-4896-A3C0-BE83A3D95A60}" dt="2023-06-15T22:49:23.467" v="7093" actId="207"/>
          <ac:spMkLst>
            <pc:docMk/>
            <pc:sldMk cId="2794754537" sldId="274"/>
            <ac:spMk id="5" creationId="{8A75F05B-FA5D-EEA3-79B8-3EE0BDB534CD}"/>
          </ac:spMkLst>
        </pc:spChg>
      </pc:sldChg>
      <pc:sldChg chg="modSp add mod">
        <pc:chgData name="Petrina Hurtado" userId="515baf58-30ea-4cc5-90eb-84823fa6dd66" providerId="ADAL" clId="{3654E432-2DE3-4896-A3C0-BE83A3D95A60}" dt="2023-06-15T22:48:55.170" v="7092" actId="20577"/>
        <pc:sldMkLst>
          <pc:docMk/>
          <pc:sldMk cId="2043956809" sldId="276"/>
        </pc:sldMkLst>
        <pc:spChg chg="mod">
          <ac:chgData name="Petrina Hurtado" userId="515baf58-30ea-4cc5-90eb-84823fa6dd66" providerId="ADAL" clId="{3654E432-2DE3-4896-A3C0-BE83A3D95A60}" dt="2023-06-15T22:48:55.170" v="7092" actId="20577"/>
          <ac:spMkLst>
            <pc:docMk/>
            <pc:sldMk cId="2043956809" sldId="276"/>
            <ac:spMk id="5" creationId="{8A75F05B-FA5D-EEA3-79B8-3EE0BDB534CD}"/>
          </ac:spMkLst>
        </pc:spChg>
      </pc:sldChg>
      <pc:sldChg chg="add">
        <pc:chgData name="Petrina Hurtado" userId="515baf58-30ea-4cc5-90eb-84823fa6dd66" providerId="ADAL" clId="{3654E432-2DE3-4896-A3C0-BE83A3D95A60}" dt="2023-06-15T22:48:41.262" v="7066"/>
        <pc:sldMkLst>
          <pc:docMk/>
          <pc:sldMk cId="1692246394" sldId="277"/>
        </pc:sldMkLst>
      </pc:sldChg>
      <pc:sldChg chg="addSp delSp modSp add mod">
        <pc:chgData name="Petrina Hurtado" userId="515baf58-30ea-4cc5-90eb-84823fa6dd66" providerId="ADAL" clId="{3654E432-2DE3-4896-A3C0-BE83A3D95A60}" dt="2023-06-22T18:24:11.737" v="8570" actId="27918"/>
        <pc:sldMkLst>
          <pc:docMk/>
          <pc:sldMk cId="3639987743" sldId="277"/>
        </pc:sldMkLst>
        <pc:spChg chg="mod">
          <ac:chgData name="Petrina Hurtado" userId="515baf58-30ea-4cc5-90eb-84823fa6dd66" providerId="ADAL" clId="{3654E432-2DE3-4896-A3C0-BE83A3D95A60}" dt="2023-06-21T18:02:05.442" v="7121" actId="20577"/>
          <ac:spMkLst>
            <pc:docMk/>
            <pc:sldMk cId="3639987743" sldId="277"/>
            <ac:spMk id="2" creationId="{65C5935B-C09C-4720-AE57-9F044D8B460C}"/>
          </ac:spMkLst>
        </pc:spChg>
        <pc:spChg chg="mod">
          <ac:chgData name="Petrina Hurtado" userId="515baf58-30ea-4cc5-90eb-84823fa6dd66" providerId="ADAL" clId="{3654E432-2DE3-4896-A3C0-BE83A3D95A60}" dt="2023-06-21T18:08:47.109" v="7336" actId="20577"/>
          <ac:spMkLst>
            <pc:docMk/>
            <pc:sldMk cId="3639987743" sldId="277"/>
            <ac:spMk id="3" creationId="{9531F5D9-6BB4-C821-A979-8E2BB95791B9}"/>
          </ac:spMkLst>
        </pc:spChg>
        <pc:spChg chg="add del">
          <ac:chgData name="Petrina Hurtado" userId="515baf58-30ea-4cc5-90eb-84823fa6dd66" providerId="ADAL" clId="{3654E432-2DE3-4896-A3C0-BE83A3D95A60}" dt="2023-06-21T18:06:14.281" v="7125" actId="22"/>
          <ac:spMkLst>
            <pc:docMk/>
            <pc:sldMk cId="3639987743" sldId="277"/>
            <ac:spMk id="8" creationId="{62E84421-5369-CD76-0CA5-C2C6E6008069}"/>
          </ac:spMkLst>
        </pc:spChg>
        <pc:spChg chg="add mod">
          <ac:chgData name="Petrina Hurtado" userId="515baf58-30ea-4cc5-90eb-84823fa6dd66" providerId="ADAL" clId="{3654E432-2DE3-4896-A3C0-BE83A3D95A60}" dt="2023-06-21T18:10:00.298" v="7344" actId="14100"/>
          <ac:spMkLst>
            <pc:docMk/>
            <pc:sldMk cId="3639987743" sldId="277"/>
            <ac:spMk id="10" creationId="{1D5FA2A7-0505-9E13-6D52-659C1F026669}"/>
          </ac:spMkLst>
        </pc:spChg>
        <pc:spChg chg="add mod">
          <ac:chgData name="Petrina Hurtado" userId="515baf58-30ea-4cc5-90eb-84823fa6dd66" providerId="ADAL" clId="{3654E432-2DE3-4896-A3C0-BE83A3D95A60}" dt="2023-06-21T18:09:38.467" v="7339" actId="1076"/>
          <ac:spMkLst>
            <pc:docMk/>
            <pc:sldMk cId="3639987743" sldId="277"/>
            <ac:spMk id="11" creationId="{DC3519FB-9877-495A-1A24-AC88C94778B8}"/>
          </ac:spMkLst>
        </pc:spChg>
        <pc:graphicFrameChg chg="del">
          <ac:chgData name="Petrina Hurtado" userId="515baf58-30ea-4cc5-90eb-84823fa6dd66" providerId="ADAL" clId="{3654E432-2DE3-4896-A3C0-BE83A3D95A60}" dt="2023-06-21T18:06:11.918" v="7123" actId="478"/>
          <ac:graphicFrameMkLst>
            <pc:docMk/>
            <pc:sldMk cId="3639987743" sldId="277"/>
            <ac:graphicFrameMk id="4" creationId="{194AD727-144A-BA85-7727-78FC06B32DCD}"/>
          </ac:graphicFrameMkLst>
        </pc:graphicFrameChg>
        <pc:graphicFrameChg chg="add mod">
          <ac:chgData name="Petrina Hurtado" userId="515baf58-30ea-4cc5-90eb-84823fa6dd66" providerId="ADAL" clId="{3654E432-2DE3-4896-A3C0-BE83A3D95A60}" dt="2023-06-21T18:09:30.492" v="7338" actId="14100"/>
          <ac:graphicFrameMkLst>
            <pc:docMk/>
            <pc:sldMk cId="3639987743" sldId="277"/>
            <ac:graphicFrameMk id="9" creationId="{36A3084B-CBA2-D4BB-E7CA-299A4929E5A8}"/>
          </ac:graphicFrameMkLst>
        </pc:graphicFrameChg>
      </pc:sldChg>
      <pc:sldChg chg="addSp delSp modSp add mod">
        <pc:chgData name="Petrina Hurtado" userId="515baf58-30ea-4cc5-90eb-84823fa6dd66" providerId="ADAL" clId="{3654E432-2DE3-4896-A3C0-BE83A3D95A60}" dt="2023-06-21T18:27:35.854" v="7920" actId="20577"/>
        <pc:sldMkLst>
          <pc:docMk/>
          <pc:sldMk cId="3833320051" sldId="278"/>
        </pc:sldMkLst>
        <pc:spChg chg="mod">
          <ac:chgData name="Petrina Hurtado" userId="515baf58-30ea-4cc5-90eb-84823fa6dd66" providerId="ADAL" clId="{3654E432-2DE3-4896-A3C0-BE83A3D95A60}" dt="2023-06-21T18:27:35.854" v="7920" actId="20577"/>
          <ac:spMkLst>
            <pc:docMk/>
            <pc:sldMk cId="3833320051" sldId="278"/>
            <ac:spMk id="2" creationId="{65C5935B-C09C-4720-AE57-9F044D8B460C}"/>
          </ac:spMkLst>
        </pc:spChg>
        <pc:spChg chg="del mod">
          <ac:chgData name="Petrina Hurtado" userId="515baf58-30ea-4cc5-90eb-84823fa6dd66" providerId="ADAL" clId="{3654E432-2DE3-4896-A3C0-BE83A3D95A60}" dt="2023-06-21T18:24:54.614" v="7821" actId="478"/>
          <ac:spMkLst>
            <pc:docMk/>
            <pc:sldMk cId="3833320051" sldId="278"/>
            <ac:spMk id="3" creationId="{9531F5D9-6BB4-C821-A979-8E2BB95791B9}"/>
          </ac:spMkLst>
        </pc:spChg>
        <pc:spChg chg="del">
          <ac:chgData name="Petrina Hurtado" userId="515baf58-30ea-4cc5-90eb-84823fa6dd66" providerId="ADAL" clId="{3654E432-2DE3-4896-A3C0-BE83A3D95A60}" dt="2023-06-21T18:13:02.952" v="7386" actId="478"/>
          <ac:spMkLst>
            <pc:docMk/>
            <pc:sldMk cId="3833320051" sldId="278"/>
            <ac:spMk id="5" creationId="{F371676D-4D44-62BF-6B3E-1F581432DFDC}"/>
          </ac:spMkLst>
        </pc:spChg>
        <pc:spChg chg="add mod">
          <ac:chgData name="Petrina Hurtado" userId="515baf58-30ea-4cc5-90eb-84823fa6dd66" providerId="ADAL" clId="{3654E432-2DE3-4896-A3C0-BE83A3D95A60}" dt="2023-06-21T18:26:28.612" v="7910" actId="20577"/>
          <ac:spMkLst>
            <pc:docMk/>
            <pc:sldMk cId="3833320051" sldId="278"/>
            <ac:spMk id="7" creationId="{860C9B3C-26D3-86FB-FEDC-08FFF34762DA}"/>
          </ac:spMkLst>
        </pc:spChg>
        <pc:spChg chg="del mod">
          <ac:chgData name="Petrina Hurtado" userId="515baf58-30ea-4cc5-90eb-84823fa6dd66" providerId="ADAL" clId="{3654E432-2DE3-4896-A3C0-BE83A3D95A60}" dt="2023-06-21T18:13:05.384" v="7389" actId="478"/>
          <ac:spMkLst>
            <pc:docMk/>
            <pc:sldMk cId="3833320051" sldId="278"/>
            <ac:spMk id="10" creationId="{1D5FA2A7-0505-9E13-6D52-659C1F026669}"/>
          </ac:spMkLst>
        </pc:spChg>
        <pc:spChg chg="del">
          <ac:chgData name="Petrina Hurtado" userId="515baf58-30ea-4cc5-90eb-84823fa6dd66" providerId="ADAL" clId="{3654E432-2DE3-4896-A3C0-BE83A3D95A60}" dt="2023-06-21T18:13:03.931" v="7387" actId="478"/>
          <ac:spMkLst>
            <pc:docMk/>
            <pc:sldMk cId="3833320051" sldId="278"/>
            <ac:spMk id="11" creationId="{DC3519FB-9877-495A-1A24-AC88C94778B8}"/>
          </ac:spMkLst>
        </pc:spChg>
        <pc:graphicFrameChg chg="add mod">
          <ac:chgData name="Petrina Hurtado" userId="515baf58-30ea-4cc5-90eb-84823fa6dd66" providerId="ADAL" clId="{3654E432-2DE3-4896-A3C0-BE83A3D95A60}" dt="2023-06-21T18:25:31.677" v="7842" actId="1076"/>
          <ac:graphicFrameMkLst>
            <pc:docMk/>
            <pc:sldMk cId="3833320051" sldId="278"/>
            <ac:graphicFrameMk id="4" creationId="{A89FD7F3-1692-6B6E-DC23-25128C0FD215}"/>
          </ac:graphicFrameMkLst>
        </pc:graphicFrameChg>
        <pc:graphicFrameChg chg="del">
          <ac:chgData name="Petrina Hurtado" userId="515baf58-30ea-4cc5-90eb-84823fa6dd66" providerId="ADAL" clId="{3654E432-2DE3-4896-A3C0-BE83A3D95A60}" dt="2023-06-21T18:13:00.798" v="7385" actId="478"/>
          <ac:graphicFrameMkLst>
            <pc:docMk/>
            <pc:sldMk cId="3833320051" sldId="278"/>
            <ac:graphicFrameMk id="9" creationId="{36A3084B-CBA2-D4BB-E7CA-299A4929E5A8}"/>
          </ac:graphicFrameMkLst>
        </pc:graphicFrameChg>
        <pc:picChg chg="del mod">
          <ac:chgData name="Petrina Hurtado" userId="515baf58-30ea-4cc5-90eb-84823fa6dd66" providerId="ADAL" clId="{3654E432-2DE3-4896-A3C0-BE83A3D95A60}" dt="2023-06-21T18:24:55.915" v="7822" actId="478"/>
          <ac:picMkLst>
            <pc:docMk/>
            <pc:sldMk cId="3833320051" sldId="278"/>
            <ac:picMk id="6" creationId="{3145DE75-58B5-8E57-266F-052CD759960E}"/>
          </ac:picMkLst>
        </pc:picChg>
      </pc:sldChg>
      <pc:sldChg chg="addSp delSp modSp add mod">
        <pc:chgData name="Petrina Hurtado" userId="515baf58-30ea-4cc5-90eb-84823fa6dd66" providerId="ADAL" clId="{3654E432-2DE3-4896-A3C0-BE83A3D95A60}" dt="2023-06-21T21:11:56.575" v="8569" actId="20577"/>
        <pc:sldMkLst>
          <pc:docMk/>
          <pc:sldMk cId="2947951752" sldId="279"/>
        </pc:sldMkLst>
        <pc:spChg chg="mod">
          <ac:chgData name="Petrina Hurtado" userId="515baf58-30ea-4cc5-90eb-84823fa6dd66" providerId="ADAL" clId="{3654E432-2DE3-4896-A3C0-BE83A3D95A60}" dt="2023-06-21T18:27:45.183" v="7932" actId="20577"/>
          <ac:spMkLst>
            <pc:docMk/>
            <pc:sldMk cId="2947951752" sldId="279"/>
            <ac:spMk id="2" creationId="{65C5935B-C09C-4720-AE57-9F044D8B460C}"/>
          </ac:spMkLst>
        </pc:spChg>
        <pc:spChg chg="add mod">
          <ac:chgData name="Petrina Hurtado" userId="515baf58-30ea-4cc5-90eb-84823fa6dd66" providerId="ADAL" clId="{3654E432-2DE3-4896-A3C0-BE83A3D95A60}" dt="2023-06-21T21:11:56.575" v="8569" actId="20577"/>
          <ac:spMkLst>
            <pc:docMk/>
            <pc:sldMk cId="2947951752" sldId="279"/>
            <ac:spMk id="5" creationId="{50A20132-AE3C-DB54-BCA8-38A11F960EEE}"/>
          </ac:spMkLst>
        </pc:spChg>
        <pc:spChg chg="add del mod">
          <ac:chgData name="Petrina Hurtado" userId="515baf58-30ea-4cc5-90eb-84823fa6dd66" providerId="ADAL" clId="{3654E432-2DE3-4896-A3C0-BE83A3D95A60}" dt="2023-06-21T18:28:32.352" v="7940"/>
          <ac:spMkLst>
            <pc:docMk/>
            <pc:sldMk cId="2947951752" sldId="279"/>
            <ac:spMk id="6" creationId="{5F334BAE-63EF-18DC-FCF7-9DA2C44E5F3F}"/>
          </ac:spMkLst>
        </pc:spChg>
        <pc:spChg chg="del">
          <ac:chgData name="Petrina Hurtado" userId="515baf58-30ea-4cc5-90eb-84823fa6dd66" providerId="ADAL" clId="{3654E432-2DE3-4896-A3C0-BE83A3D95A60}" dt="2023-06-21T18:27:48.667" v="7934" actId="478"/>
          <ac:spMkLst>
            <pc:docMk/>
            <pc:sldMk cId="2947951752" sldId="279"/>
            <ac:spMk id="7" creationId="{860C9B3C-26D3-86FB-FEDC-08FFF34762DA}"/>
          </ac:spMkLst>
        </pc:spChg>
        <pc:spChg chg="add mod">
          <ac:chgData name="Petrina Hurtado" userId="515baf58-30ea-4cc5-90eb-84823fa6dd66" providerId="ADAL" clId="{3654E432-2DE3-4896-A3C0-BE83A3D95A60}" dt="2023-06-21T21:11:27.959" v="8543" actId="20577"/>
          <ac:spMkLst>
            <pc:docMk/>
            <pc:sldMk cId="2947951752" sldId="279"/>
            <ac:spMk id="8" creationId="{7D2D418B-EDF5-5BDF-C470-805CFCD1BF87}"/>
          </ac:spMkLst>
        </pc:spChg>
        <pc:spChg chg="add mod">
          <ac:chgData name="Petrina Hurtado" userId="515baf58-30ea-4cc5-90eb-84823fa6dd66" providerId="ADAL" clId="{3654E432-2DE3-4896-A3C0-BE83A3D95A60}" dt="2023-06-21T18:42:48.988" v="8434" actId="1076"/>
          <ac:spMkLst>
            <pc:docMk/>
            <pc:sldMk cId="2947951752" sldId="279"/>
            <ac:spMk id="9" creationId="{3809CBD3-2C28-999D-86EB-719ECA2B9CF7}"/>
          </ac:spMkLst>
        </pc:spChg>
        <pc:graphicFrameChg chg="del">
          <ac:chgData name="Petrina Hurtado" userId="515baf58-30ea-4cc5-90eb-84823fa6dd66" providerId="ADAL" clId="{3654E432-2DE3-4896-A3C0-BE83A3D95A60}" dt="2023-06-21T18:27:47.520" v="7933" actId="478"/>
          <ac:graphicFrameMkLst>
            <pc:docMk/>
            <pc:sldMk cId="2947951752" sldId="279"/>
            <ac:graphicFrameMk id="4" creationId="{A89FD7F3-1692-6B6E-DC23-25128C0FD21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Petrina%20Hurtado\AppData\Local\Temp\Temp1_Data_All_230606%20(3).zip\Excel\2023%20HBA%20Woman%20of%20the%20Year%20Attendee%20Evaluatio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hbanet2-my.sharepoint.com/personal/phurtado_hbanet_org/Documents/KNOWLEDGE/Event%20Survey%20Data/2023%20HBA%20Woman%20of%20the%20Year%20Attendee%20Evaluatio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hbanet2-my.sharepoint.com/personal/phurtado_hbanet_org/Documents/KNOWLEDGE/Event%20Survey%20Data/2023%20HBA%20Woman%20of%20the%20Year%20Attendee%20Evaluatio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hbanet2-my.sharepoint.com/personal/phurtado_hbanet_org/Documents/KNOWLEDGE/Event%20Survey%20Data/2023%20HBA%20Woman%20of%20the%20Year%20Sponsor%20Evaluatio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etrina%20Hurtado\AppData\Local\Temp\Temp1_Data_All_230606%20(3).zip\Excel\2023%20HBA%20Woman%20of%20the%20Year%20Attendee%20Evalu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etrina%20Hurtado\AppData\Local\Temp\Temp1_Data_All_230606%20(3).zip\Excel\2023%20HBA%20Woman%20of%20the%20Year%20Attendee%20Evalu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hbanet2-my.sharepoint.com/personal/phurtado_hbanet_org/Documents/2023%20HBA%20Woman%20of%20the%20Year%20Attendee%20Evaluat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hbanet2-my.sharepoint.com/personal/phurtado_hbanet_org/Documents/2023%20HBA%20Woman%20of%20the%20Year%20Attendee%20Evaluat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Petrina%20Hurtado\AppData\Local\Temp\Temp1_Data_All_230606%20(3).zip\Excel\2023%20HBA%20Woman%20of%20the%20Year%20Attendee%20Evaluati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Petrina%20Hurtado\AppData\Local\Temp\Temp1_Data_All_230606%20(3).zip\Excel\2023%20HBA%20Woman%20of%20the%20Year%20Attendee%20Evaluati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hbanet2-my.sharepoint.com/personal/phurtado_hbanet_org/Documents/KNOWLEDGE/Event%20Survey%20Data/2023%20HBA%20Woman%20of%20the%20Year%20Attendee%20Evaluatio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Respondents by role</a:t>
            </a:r>
            <a:r>
              <a:rPr lang="en-US" baseline="0"/>
              <a:t> title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FAE-4A84-A8F1-4D794F329B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FAE-4A84-A8F1-4D794F329B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FAE-4A84-A8F1-4D794F329B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FAE-4A84-A8F1-4D794F329B1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FAE-4A84-A8F1-4D794F329B1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FAE-4A84-A8F1-4D794F329B1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FAE-4A84-A8F1-4D794F329B1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FAE-4A84-A8F1-4D794F329B14}"/>
              </c:ext>
            </c:extLst>
          </c:dPt>
          <c:dLbls>
            <c:dLbl>
              <c:idx val="5"/>
              <c:layout>
                <c:manualLayout>
                  <c:x val="2.1846620500268026E-2"/>
                  <c:y val="-4.44814807689953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FAE-4A84-A8F1-4D794F329B14}"/>
                </c:ext>
              </c:extLst>
            </c:dLbl>
            <c:dLbl>
              <c:idx val="6"/>
              <c:layout>
                <c:manualLayout>
                  <c:x val="-0.21125400992059623"/>
                  <c:y val="-5.016488548372335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FAE-4A84-A8F1-4D794F329B14}"/>
                </c:ext>
              </c:extLst>
            </c:dLbl>
            <c:dLbl>
              <c:idx val="7"/>
              <c:layout>
                <c:manualLayout>
                  <c:x val="5.6334350128474191E-4"/>
                  <c:y val="2.299681771307885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5FAE-4A84-A8F1-4D794F329B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Sheet4!$A$2:$A$9</c:f>
              <c:strCache>
                <c:ptCount val="8"/>
                <c:pt idx="0">
                  <c:v>N/A</c:v>
                </c:pt>
                <c:pt idx="1">
                  <c:v>Owner/Founder</c:v>
                </c:pt>
                <c:pt idx="2">
                  <c:v>C-Suite</c:v>
                </c:pt>
                <c:pt idx="3">
                  <c:v>Principal/Partner</c:v>
                </c:pt>
                <c:pt idx="4">
                  <c:v>Manager (all levels)</c:v>
                </c:pt>
                <c:pt idx="5">
                  <c:v>Vice President (all levels)</c:v>
                </c:pt>
                <c:pt idx="6">
                  <c:v>Individual Contributor</c:v>
                </c:pt>
                <c:pt idx="7">
                  <c:v>Director (all levels)</c:v>
                </c:pt>
              </c:strCache>
            </c:strRef>
          </c:cat>
          <c:val>
            <c:numRef>
              <c:f>Sheet4!$B$2:$B$9</c:f>
              <c:numCache>
                <c:formatCode>General</c:formatCode>
                <c:ptCount val="8"/>
                <c:pt idx="0">
                  <c:v>3</c:v>
                </c:pt>
                <c:pt idx="1">
                  <c:v>4</c:v>
                </c:pt>
                <c:pt idx="2">
                  <c:v>7</c:v>
                </c:pt>
                <c:pt idx="3">
                  <c:v>8</c:v>
                </c:pt>
                <c:pt idx="4">
                  <c:v>18</c:v>
                </c:pt>
                <c:pt idx="5">
                  <c:v>27</c:v>
                </c:pt>
                <c:pt idx="6">
                  <c:v>32</c:v>
                </c:pt>
                <c:pt idx="7">
                  <c:v>60</c:v>
                </c:pt>
              </c:numCache>
            </c:numRef>
          </c:val>
          <c:extLst>
            <c:ext xmlns:c16="http://schemas.microsoft.com/office/drawing/2014/chart" uri="{C3380CC4-5D6E-409C-BE32-E72D297353CC}">
              <c16:uniqueId val="{00000010-5FAE-4A84-A8F1-4D794F329B1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Preferred</a:t>
            </a:r>
            <a:r>
              <a:rPr lang="en-US" baseline="0"/>
              <a:t> location as translated to total membership</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'[2023 HBA Woman of the Year Attendee Evaluation.xlsx]Sheet2'!$P$12:$P$16</c:f>
              <c:strCache>
                <c:ptCount val="5"/>
                <c:pt idx="0">
                  <c:v>New York City</c:v>
                </c:pt>
                <c:pt idx="1">
                  <c:v>Los Angeles</c:v>
                </c:pt>
                <c:pt idx="2">
                  <c:v>Washington DC</c:v>
                </c:pt>
                <c:pt idx="3">
                  <c:v>Chicago</c:v>
                </c:pt>
                <c:pt idx="4">
                  <c:v>Orlando</c:v>
                </c:pt>
              </c:strCache>
            </c:strRef>
          </c:cat>
          <c:val>
            <c:numRef>
              <c:f>'[2023 HBA Woman of the Year Attendee Evaluation.xlsx]Sheet2'!$Q$12:$Q$16</c:f>
              <c:numCache>
                <c:formatCode>0</c:formatCode>
                <c:ptCount val="5"/>
                <c:pt idx="0">
                  <c:v>4290.3184381860856</c:v>
                </c:pt>
                <c:pt idx="1">
                  <c:v>4184.2704829616596</c:v>
                </c:pt>
                <c:pt idx="2">
                  <c:v>2944.6152247328714</c:v>
                </c:pt>
                <c:pt idx="3">
                  <c:v>2119.3677892060246</c:v>
                </c:pt>
                <c:pt idx="4">
                  <c:v>1461.4280649133589</c:v>
                </c:pt>
              </c:numCache>
            </c:numRef>
          </c:val>
          <c:extLst>
            <c:ext xmlns:c16="http://schemas.microsoft.com/office/drawing/2014/chart" uri="{C3380CC4-5D6E-409C-BE32-E72D297353CC}">
              <c16:uniqueId val="{00000000-48E7-4337-A537-31B8D2DD16AA}"/>
            </c:ext>
          </c:extLst>
        </c:ser>
        <c:dLbls>
          <c:showLegendKey val="0"/>
          <c:showVal val="0"/>
          <c:showCatName val="0"/>
          <c:showSerName val="0"/>
          <c:showPercent val="0"/>
          <c:showBubbleSize val="0"/>
        </c:dLbls>
        <c:gapWidth val="219"/>
        <c:overlap val="-27"/>
        <c:axId val="53266895"/>
        <c:axId val="53267255"/>
      </c:barChart>
      <c:catAx>
        <c:axId val="53266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267255"/>
        <c:crosses val="autoZero"/>
        <c:auto val="1"/>
        <c:lblAlgn val="ctr"/>
        <c:lblOffset val="100"/>
        <c:noMultiLvlLbl val="0"/>
      </c:catAx>
      <c:valAx>
        <c:axId val="532672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2668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Overall,</a:t>
            </a:r>
            <a:r>
              <a:rPr lang="en-US" baseline="0"/>
              <a:t> how satisfied were you with your experience at the 2023 HBA Woman of the Year Event (RSLs only)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'[2023 HBA Woman of the Year Attendee Evaluation.xlsx]Sheet5'!$A$5:$A$9</c:f>
              <c:strCache>
                <c:ptCount val="5"/>
                <c:pt idx="0">
                  <c:v>Not at all Satisfied</c:v>
                </c:pt>
                <c:pt idx="1">
                  <c:v>Not very Satisfied</c:v>
                </c:pt>
                <c:pt idx="2">
                  <c:v>Neutral</c:v>
                </c:pt>
                <c:pt idx="3">
                  <c:v>Somewhat Satisfied</c:v>
                </c:pt>
                <c:pt idx="4">
                  <c:v>Very Satisfied</c:v>
                </c:pt>
              </c:strCache>
            </c:strRef>
          </c:cat>
          <c:val>
            <c:numRef>
              <c:f>'[2023 HBA Woman of the Year Attendee Evaluation.xlsx]Sheet5'!$B$5:$B$9</c:f>
              <c:numCache>
                <c:formatCode>0.00%</c:formatCode>
                <c:ptCount val="5"/>
                <c:pt idx="0" formatCode="General">
                  <c:v>0</c:v>
                </c:pt>
                <c:pt idx="1">
                  <c:v>0.16</c:v>
                </c:pt>
                <c:pt idx="2">
                  <c:v>0.04</c:v>
                </c:pt>
                <c:pt idx="3">
                  <c:v>0.24</c:v>
                </c:pt>
                <c:pt idx="4">
                  <c:v>0.56000000000000005</c:v>
                </c:pt>
              </c:numCache>
            </c:numRef>
          </c:val>
          <c:extLst>
            <c:ext xmlns:c16="http://schemas.microsoft.com/office/drawing/2014/chart" uri="{C3380CC4-5D6E-409C-BE32-E72D297353CC}">
              <c16:uniqueId val="{00000000-11F1-434A-882A-4E7CC0D5C037}"/>
            </c:ext>
          </c:extLst>
        </c:ser>
        <c:dLbls>
          <c:showLegendKey val="0"/>
          <c:showVal val="0"/>
          <c:showCatName val="0"/>
          <c:showSerName val="0"/>
          <c:showPercent val="0"/>
          <c:showBubbleSize val="0"/>
        </c:dLbls>
        <c:gapWidth val="219"/>
        <c:overlap val="-27"/>
        <c:axId val="53304695"/>
        <c:axId val="53302535"/>
      </c:barChart>
      <c:catAx>
        <c:axId val="53304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302535"/>
        <c:crosses val="autoZero"/>
        <c:auto val="1"/>
        <c:lblAlgn val="ctr"/>
        <c:lblOffset val="100"/>
        <c:noMultiLvlLbl val="0"/>
      </c:catAx>
      <c:valAx>
        <c:axId val="533025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3046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Please rate the importance of each sponsorship opportunity in driving your company’s decision to sponsor.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2"/>
          <c:order val="0"/>
          <c:tx>
            <c:strRef>
              <c:f>Sheet1!$B$15:$B$16</c:f>
              <c:strCache>
                <c:ptCount val="2"/>
                <c:pt idx="0">
                  <c:v>Very important, must have</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2E12-4D52-967F-0B292188CB6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Sheet1!$A$17:$A$20</c:f>
              <c:strCache>
                <c:ptCount val="4"/>
                <c:pt idx="0">
                  <c:v>Content (video commercials, red carpet interviews)</c:v>
                </c:pt>
                <c:pt idx="1">
                  <c:v>Digital (logo on microsite, emails, social media, digital program ad)</c:v>
                </c:pt>
                <c:pt idx="2">
                  <c:v>Presence (banners, logos)</c:v>
                </c:pt>
                <c:pt idx="3">
                  <c:v>Access (tables, virtual passes)</c:v>
                </c:pt>
              </c:strCache>
            </c:strRef>
          </c:cat>
          <c:val>
            <c:numRef>
              <c:f>Sheet1!$B$17:$B$20</c:f>
              <c:numCache>
                <c:formatCode>General</c:formatCode>
                <c:ptCount val="4"/>
                <c:pt idx="0">
                  <c:v>0</c:v>
                </c:pt>
                <c:pt idx="1">
                  <c:v>1</c:v>
                </c:pt>
                <c:pt idx="2">
                  <c:v>2</c:v>
                </c:pt>
                <c:pt idx="3">
                  <c:v>6</c:v>
                </c:pt>
              </c:numCache>
            </c:numRef>
          </c:val>
          <c:extLst>
            <c:ext xmlns:c16="http://schemas.microsoft.com/office/drawing/2014/chart" uri="{C3380CC4-5D6E-409C-BE32-E72D297353CC}">
              <c16:uniqueId val="{00000000-2E12-4D52-967F-0B292188CB6F}"/>
            </c:ext>
          </c:extLst>
        </c:ser>
        <c:ser>
          <c:idx val="1"/>
          <c:order val="1"/>
          <c:tx>
            <c:strRef>
              <c:f>Sheet1!$C$15:$C$16</c:f>
              <c:strCache>
                <c:ptCount val="2"/>
                <c:pt idx="0">
                  <c:v>Somewhat important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Sheet1!$A$17:$A$20</c:f>
              <c:strCache>
                <c:ptCount val="4"/>
                <c:pt idx="0">
                  <c:v>Content (video commercials, red carpet interviews)</c:v>
                </c:pt>
                <c:pt idx="1">
                  <c:v>Digital (logo on microsite, emails, social media, digital program ad)</c:v>
                </c:pt>
                <c:pt idx="2">
                  <c:v>Presence (banners, logos)</c:v>
                </c:pt>
                <c:pt idx="3">
                  <c:v>Access (tables, virtual passes)</c:v>
                </c:pt>
              </c:strCache>
            </c:strRef>
          </c:cat>
          <c:val>
            <c:numRef>
              <c:f>Sheet1!$C$17:$C$20</c:f>
              <c:numCache>
                <c:formatCode>General</c:formatCode>
                <c:ptCount val="4"/>
                <c:pt idx="0">
                  <c:v>5</c:v>
                </c:pt>
                <c:pt idx="1">
                  <c:v>6</c:v>
                </c:pt>
                <c:pt idx="2">
                  <c:v>4</c:v>
                </c:pt>
                <c:pt idx="3">
                  <c:v>1</c:v>
                </c:pt>
              </c:numCache>
            </c:numRef>
          </c:val>
          <c:extLst>
            <c:ext xmlns:c16="http://schemas.microsoft.com/office/drawing/2014/chart" uri="{C3380CC4-5D6E-409C-BE32-E72D297353CC}">
              <c16:uniqueId val="{00000001-2E12-4D52-967F-0B292188CB6F}"/>
            </c:ext>
          </c:extLst>
        </c:ser>
        <c:ser>
          <c:idx val="0"/>
          <c:order val="2"/>
          <c:tx>
            <c:strRef>
              <c:f>Sheet1!$D$15:$D$16</c:f>
              <c:strCache>
                <c:ptCount val="2"/>
                <c:pt idx="0">
                  <c:v>Not important at all</c:v>
                </c:pt>
              </c:strCache>
            </c:strRef>
          </c:tx>
          <c:spPr>
            <a:solidFill>
              <a:schemeClr val="accent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2E12-4D52-967F-0B292188CB6F}"/>
                </c:ext>
              </c:extLst>
            </c:dLbl>
            <c:dLbl>
              <c:idx val="3"/>
              <c:delete val="1"/>
              <c:extLst>
                <c:ext xmlns:c15="http://schemas.microsoft.com/office/drawing/2012/chart" uri="{CE6537A1-D6FC-4f65-9D91-7224C49458BB}"/>
                <c:ext xmlns:c16="http://schemas.microsoft.com/office/drawing/2014/chart" uri="{C3380CC4-5D6E-409C-BE32-E72D297353CC}">
                  <c16:uniqueId val="{00000004-2E12-4D52-967F-0B292188CB6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Sheet1!$A$17:$A$20</c:f>
              <c:strCache>
                <c:ptCount val="4"/>
                <c:pt idx="0">
                  <c:v>Content (video commercials, red carpet interviews)</c:v>
                </c:pt>
                <c:pt idx="1">
                  <c:v>Digital (logo on microsite, emails, social media, digital program ad)</c:v>
                </c:pt>
                <c:pt idx="2">
                  <c:v>Presence (banners, logos)</c:v>
                </c:pt>
                <c:pt idx="3">
                  <c:v>Access (tables, virtual passes)</c:v>
                </c:pt>
              </c:strCache>
            </c:strRef>
          </c:cat>
          <c:val>
            <c:numRef>
              <c:f>Sheet1!$D$17:$D$20</c:f>
              <c:numCache>
                <c:formatCode>General</c:formatCode>
                <c:ptCount val="4"/>
                <c:pt idx="0">
                  <c:v>2</c:v>
                </c:pt>
                <c:pt idx="1">
                  <c:v>0</c:v>
                </c:pt>
                <c:pt idx="2">
                  <c:v>1</c:v>
                </c:pt>
                <c:pt idx="3">
                  <c:v>0</c:v>
                </c:pt>
              </c:numCache>
            </c:numRef>
          </c:val>
          <c:extLst>
            <c:ext xmlns:c16="http://schemas.microsoft.com/office/drawing/2014/chart" uri="{C3380CC4-5D6E-409C-BE32-E72D297353CC}">
              <c16:uniqueId val="{00000002-2E12-4D52-967F-0B292188CB6F}"/>
            </c:ext>
          </c:extLst>
        </c:ser>
        <c:dLbls>
          <c:dLblPos val="ctr"/>
          <c:showLegendKey val="0"/>
          <c:showVal val="1"/>
          <c:showCatName val="0"/>
          <c:showSerName val="0"/>
          <c:showPercent val="0"/>
          <c:showBubbleSize val="0"/>
        </c:dLbls>
        <c:gapWidth val="150"/>
        <c:overlap val="100"/>
        <c:axId val="45911639"/>
        <c:axId val="45912719"/>
      </c:barChart>
      <c:catAx>
        <c:axId val="459116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12719"/>
        <c:crosses val="autoZero"/>
        <c:auto val="1"/>
        <c:lblAlgn val="ctr"/>
        <c:lblOffset val="100"/>
        <c:noMultiLvlLbl val="0"/>
      </c:catAx>
      <c:valAx>
        <c:axId val="459127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116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Sheet2!$Q$2:$Q$10</c:f>
              <c:strCache>
                <c:ptCount val="9"/>
                <c:pt idx="0">
                  <c:v>Sheraton New York Times Square Venue</c:v>
                </c:pt>
                <c:pt idx="1">
                  <c:v>Networking Reception</c:v>
                </c:pt>
                <c:pt idx="2">
                  <c:v>Housing Reservation Process</c:v>
                </c:pt>
                <c:pt idx="3">
                  <c:v>Event Food and Beverage</c:v>
                </c:pt>
                <c:pt idx="4">
                  <c:v>Registration Process</c:v>
                </c:pt>
                <c:pt idx="5">
                  <c:v>Location - New York City</c:v>
                </c:pt>
                <c:pt idx="6">
                  <c:v>Event Schedule</c:v>
                </c:pt>
                <c:pt idx="7">
                  <c:v>Event Production/Videos</c:v>
                </c:pt>
                <c:pt idx="8">
                  <c:v>Event Speeches/Speakers</c:v>
                </c:pt>
              </c:strCache>
            </c:strRef>
          </c:cat>
          <c:val>
            <c:numRef>
              <c:f>Sheet2!$R$2:$R$10</c:f>
              <c:numCache>
                <c:formatCode>0%</c:formatCode>
                <c:ptCount val="9"/>
                <c:pt idx="0">
                  <c:v>0.35</c:v>
                </c:pt>
                <c:pt idx="1">
                  <c:v>0.44999999999999996</c:v>
                </c:pt>
                <c:pt idx="2">
                  <c:v>0.55000000000000004</c:v>
                </c:pt>
                <c:pt idx="3">
                  <c:v>0.55000000000000004</c:v>
                </c:pt>
                <c:pt idx="4">
                  <c:v>0.63159999999999994</c:v>
                </c:pt>
                <c:pt idx="5">
                  <c:v>0.75</c:v>
                </c:pt>
                <c:pt idx="6">
                  <c:v>0.8</c:v>
                </c:pt>
                <c:pt idx="7">
                  <c:v>0.89999999999999991</c:v>
                </c:pt>
                <c:pt idx="8">
                  <c:v>0.94740000000000002</c:v>
                </c:pt>
              </c:numCache>
            </c:numRef>
          </c:val>
          <c:extLst>
            <c:ext xmlns:c16="http://schemas.microsoft.com/office/drawing/2014/chart" uri="{C3380CC4-5D6E-409C-BE32-E72D297353CC}">
              <c16:uniqueId val="{00000000-A971-4CE4-9DD7-7D19A97EDC20}"/>
            </c:ext>
          </c:extLst>
        </c:ser>
        <c:dLbls>
          <c:showLegendKey val="0"/>
          <c:showVal val="0"/>
          <c:showCatName val="0"/>
          <c:showSerName val="0"/>
          <c:showPercent val="0"/>
          <c:showBubbleSize val="0"/>
        </c:dLbls>
        <c:gapWidth val="182"/>
        <c:axId val="892574568"/>
        <c:axId val="892578168"/>
      </c:barChart>
      <c:catAx>
        <c:axId val="892574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2578168"/>
        <c:crosses val="autoZero"/>
        <c:auto val="1"/>
        <c:lblAlgn val="ctr"/>
        <c:lblOffset val="100"/>
        <c:noMultiLvlLbl val="0"/>
      </c:catAx>
      <c:valAx>
        <c:axId val="8925781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2574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Respondents by gender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5C2-4B6C-8886-5E1BA6EA87A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5C2-4B6C-8886-5E1BA6EA87A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5C2-4B6C-8886-5E1BA6EA87A8}"/>
              </c:ext>
            </c:extLst>
          </c:dPt>
          <c:dLbls>
            <c:dLbl>
              <c:idx val="1"/>
              <c:layout>
                <c:manualLayout>
                  <c:x val="-0.16388888888888895"/>
                  <c:y val="3.240740740740740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5C2-4B6C-8886-5E1BA6EA87A8}"/>
                </c:ext>
              </c:extLst>
            </c:dLbl>
            <c:dLbl>
              <c:idx val="2"/>
              <c:layout>
                <c:manualLayout>
                  <c:x val="0.2638888888888889"/>
                  <c:y val="0.1296296296296296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5C2-4B6C-8886-5E1BA6EA87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Sheet4!$E$1:$E$3</c:f>
              <c:strCache>
                <c:ptCount val="3"/>
                <c:pt idx="0">
                  <c:v>Female</c:v>
                </c:pt>
                <c:pt idx="1">
                  <c:v>Male</c:v>
                </c:pt>
                <c:pt idx="2">
                  <c:v>Prefer not to say</c:v>
                </c:pt>
              </c:strCache>
            </c:strRef>
          </c:cat>
          <c:val>
            <c:numRef>
              <c:f>Sheet4!$F$1:$F$3</c:f>
              <c:numCache>
                <c:formatCode>General</c:formatCode>
                <c:ptCount val="3"/>
                <c:pt idx="0">
                  <c:v>155</c:v>
                </c:pt>
                <c:pt idx="1">
                  <c:v>4</c:v>
                </c:pt>
                <c:pt idx="2">
                  <c:v>1</c:v>
                </c:pt>
              </c:numCache>
            </c:numRef>
          </c:val>
          <c:extLst>
            <c:ext xmlns:c16="http://schemas.microsoft.com/office/drawing/2014/chart" uri="{C3380CC4-5D6E-409C-BE32-E72D297353CC}">
              <c16:uniqueId val="{00000006-85C2-4B6C-8886-5E1BA6EA87A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Respondents</a:t>
            </a:r>
            <a:r>
              <a:rPr lang="en-US" baseline="0"/>
              <a:t> by home region</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Sheet5!$A$1:$A$11</c:f>
              <c:strCache>
                <c:ptCount val="11"/>
                <c:pt idx="0">
                  <c:v>Canada</c:v>
                </c:pt>
                <c:pt idx="1">
                  <c:v>Asia-Pacific</c:v>
                </c:pt>
                <c:pt idx="2">
                  <c:v>India</c:v>
                </c:pt>
                <c:pt idx="3">
                  <c:v>Southwest</c:v>
                </c:pt>
                <c:pt idx="4">
                  <c:v>Europe</c:v>
                </c:pt>
                <c:pt idx="5">
                  <c:v>Southeast</c:v>
                </c:pt>
                <c:pt idx="6">
                  <c:v>Midwest</c:v>
                </c:pt>
                <c:pt idx="7">
                  <c:v>New England</c:v>
                </c:pt>
                <c:pt idx="8">
                  <c:v>Mid-Atlantic</c:v>
                </c:pt>
                <c:pt idx="9">
                  <c:v>Pacific</c:v>
                </c:pt>
                <c:pt idx="10">
                  <c:v>New York Tri-State</c:v>
                </c:pt>
              </c:strCache>
            </c:strRef>
          </c:cat>
          <c:val>
            <c:numRef>
              <c:f>Sheet5!$B$1:$B$11</c:f>
              <c:numCache>
                <c:formatCode>General</c:formatCode>
                <c:ptCount val="11"/>
                <c:pt idx="0">
                  <c:v>0</c:v>
                </c:pt>
                <c:pt idx="1">
                  <c:v>2</c:v>
                </c:pt>
                <c:pt idx="2">
                  <c:v>2</c:v>
                </c:pt>
                <c:pt idx="3">
                  <c:v>5</c:v>
                </c:pt>
                <c:pt idx="4">
                  <c:v>10</c:v>
                </c:pt>
                <c:pt idx="5">
                  <c:v>13</c:v>
                </c:pt>
                <c:pt idx="6">
                  <c:v>14</c:v>
                </c:pt>
                <c:pt idx="7">
                  <c:v>15</c:v>
                </c:pt>
                <c:pt idx="8">
                  <c:v>17</c:v>
                </c:pt>
                <c:pt idx="9">
                  <c:v>17</c:v>
                </c:pt>
                <c:pt idx="10">
                  <c:v>62</c:v>
                </c:pt>
              </c:numCache>
            </c:numRef>
          </c:val>
          <c:extLst>
            <c:ext xmlns:c16="http://schemas.microsoft.com/office/drawing/2014/chart" uri="{C3380CC4-5D6E-409C-BE32-E72D297353CC}">
              <c16:uniqueId val="{00000000-D4F6-4BA4-91A9-2B555531F053}"/>
            </c:ext>
          </c:extLst>
        </c:ser>
        <c:dLbls>
          <c:showLegendKey val="0"/>
          <c:showVal val="0"/>
          <c:showCatName val="0"/>
          <c:showSerName val="0"/>
          <c:showPercent val="0"/>
          <c:showBubbleSize val="0"/>
        </c:dLbls>
        <c:gapWidth val="182"/>
        <c:axId val="71592519"/>
        <c:axId val="71591079"/>
      </c:barChart>
      <c:catAx>
        <c:axId val="715925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591079"/>
        <c:crosses val="autoZero"/>
        <c:auto val="1"/>
        <c:lblAlgn val="ctr"/>
        <c:lblOffset val="100"/>
        <c:noMultiLvlLbl val="0"/>
      </c:catAx>
      <c:valAx>
        <c:axId val="715910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5925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In-person vs. Virtual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300-4B98-9B96-CFC6F02B07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300-4B98-9B96-CFC6F02B07D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Sheet1!$A$1:$A$2</c:f>
              <c:strCache>
                <c:ptCount val="2"/>
                <c:pt idx="0">
                  <c:v>In person</c:v>
                </c:pt>
                <c:pt idx="1">
                  <c:v>Virtual</c:v>
                </c:pt>
              </c:strCache>
            </c:strRef>
          </c:cat>
          <c:val>
            <c:numRef>
              <c:f>Sheet1!$B$1:$B$2</c:f>
              <c:numCache>
                <c:formatCode>General</c:formatCode>
                <c:ptCount val="2"/>
                <c:pt idx="0">
                  <c:v>134</c:v>
                </c:pt>
                <c:pt idx="1">
                  <c:v>48</c:v>
                </c:pt>
              </c:numCache>
            </c:numRef>
          </c:val>
          <c:extLst>
            <c:ext xmlns:c16="http://schemas.microsoft.com/office/drawing/2014/chart" uri="{C3380CC4-5D6E-409C-BE32-E72D297353CC}">
              <c16:uniqueId val="{00000004-F300-4B98-9B96-CFC6F02B07DE}"/>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[2023 HBA Woman of the Year Attendee Evaluation.xlsx]Satisfaction!PivotTable30</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Overall, how satisfied were you with your experience at the 2023 HBA Woman of the Year event?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Satisfaction!$B$3</c:f>
              <c:strCache>
                <c:ptCount val="1"/>
                <c:pt idx="0">
                  <c:v>Total</c:v>
                </c:pt>
              </c:strCache>
            </c:strRef>
          </c:tx>
          <c:spPr>
            <a:solidFill>
              <a:schemeClr val="accent1"/>
            </a:solidFill>
            <a:ln>
              <a:noFill/>
            </a:ln>
            <a:effectLst/>
          </c:spPr>
          <c:invertIfNegative val="0"/>
          <c:cat>
            <c:strRef>
              <c:f>Satisfaction!$A$4:$A$9</c:f>
              <c:strCache>
                <c:ptCount val="5"/>
                <c:pt idx="0">
                  <c:v>Not at all Satisfied</c:v>
                </c:pt>
                <c:pt idx="1">
                  <c:v>Not very Satisfied</c:v>
                </c:pt>
                <c:pt idx="2">
                  <c:v>Neutral</c:v>
                </c:pt>
                <c:pt idx="3">
                  <c:v>Somewhat Satisfied</c:v>
                </c:pt>
                <c:pt idx="4">
                  <c:v>Very Satisfied</c:v>
                </c:pt>
              </c:strCache>
            </c:strRef>
          </c:cat>
          <c:val>
            <c:numRef>
              <c:f>Satisfaction!$B$4:$B$9</c:f>
              <c:numCache>
                <c:formatCode>0.00%</c:formatCode>
                <c:ptCount val="5"/>
                <c:pt idx="0">
                  <c:v>1.1235955056179775E-2</c:v>
                </c:pt>
                <c:pt idx="1">
                  <c:v>7.8651685393258425E-2</c:v>
                </c:pt>
                <c:pt idx="2">
                  <c:v>6.1797752808988762E-2</c:v>
                </c:pt>
                <c:pt idx="3">
                  <c:v>0.29213483146067415</c:v>
                </c:pt>
                <c:pt idx="4">
                  <c:v>0.5561797752808989</c:v>
                </c:pt>
              </c:numCache>
            </c:numRef>
          </c:val>
          <c:extLst>
            <c:ext xmlns:c16="http://schemas.microsoft.com/office/drawing/2014/chart" uri="{C3380CC4-5D6E-409C-BE32-E72D297353CC}">
              <c16:uniqueId val="{00000000-9167-4F66-8CD9-62DEB5AB0D56}"/>
            </c:ext>
          </c:extLst>
        </c:ser>
        <c:dLbls>
          <c:showLegendKey val="0"/>
          <c:showVal val="0"/>
          <c:showCatName val="0"/>
          <c:showSerName val="0"/>
          <c:showPercent val="0"/>
          <c:showBubbleSize val="0"/>
        </c:dLbls>
        <c:gapWidth val="219"/>
        <c:overlap val="-27"/>
        <c:axId val="1122326136"/>
        <c:axId val="1122330456"/>
      </c:barChart>
      <c:catAx>
        <c:axId val="1122326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2330456"/>
        <c:crosses val="autoZero"/>
        <c:auto val="1"/>
        <c:lblAlgn val="ctr"/>
        <c:lblOffset val="100"/>
        <c:noMultiLvlLbl val="0"/>
      </c:catAx>
      <c:valAx>
        <c:axId val="11223304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2326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Please select the top 5 factors</a:t>
            </a:r>
            <a:r>
              <a:rPr lang="en-US" baseline="0"/>
              <a:t> influencing your decision to attend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'Factors Influencing Attendance'!$A$19:$A$30</c:f>
              <c:strCache>
                <c:ptCount val="12"/>
                <c:pt idx="0">
                  <c:v>Vacation opportunity in New York, NY</c:v>
                </c:pt>
                <c:pt idx="1">
                  <c:v>Associated meeting(s) held by the HBA</c:v>
                </c:pt>
                <c:pt idx="2">
                  <c:v>Time of year</c:v>
                </c:pt>
                <c:pt idx="3">
                  <c:v>Associated meeting(s) held by my organization</c:v>
                </c:pt>
                <c:pt idx="4">
                  <c:v>Registration fee</c:v>
                </c:pt>
                <c:pt idx="5">
                  <c:v>I am an honoree</c:v>
                </c:pt>
                <c:pt idx="6">
                  <c:v>Travel costs</c:v>
                </c:pt>
                <c:pt idx="7">
                  <c:v>Proximity to home</c:v>
                </c:pt>
                <c:pt idx="8">
                  <c:v>Networking opportunities with my organization</c:v>
                </c:pt>
                <c:pt idx="9">
                  <c:v>I am supporting an honoree</c:v>
                </c:pt>
                <c:pt idx="10">
                  <c:v>Networking opportunities with my industry at large</c:v>
                </c:pt>
                <c:pt idx="11">
                  <c:v>To be inspired by the honorees</c:v>
                </c:pt>
              </c:strCache>
            </c:strRef>
          </c:cat>
          <c:val>
            <c:numRef>
              <c:f>'Factors Influencing Attendance'!$B$19:$B$30</c:f>
              <c:numCache>
                <c:formatCode>General</c:formatCode>
                <c:ptCount val="12"/>
                <c:pt idx="0">
                  <c:v>15</c:v>
                </c:pt>
                <c:pt idx="1">
                  <c:v>18</c:v>
                </c:pt>
                <c:pt idx="2">
                  <c:v>27</c:v>
                </c:pt>
                <c:pt idx="3">
                  <c:v>28</c:v>
                </c:pt>
                <c:pt idx="4">
                  <c:v>32</c:v>
                </c:pt>
                <c:pt idx="5">
                  <c:v>32</c:v>
                </c:pt>
                <c:pt idx="6">
                  <c:v>34</c:v>
                </c:pt>
                <c:pt idx="7">
                  <c:v>65</c:v>
                </c:pt>
                <c:pt idx="8">
                  <c:v>69</c:v>
                </c:pt>
                <c:pt idx="9">
                  <c:v>80</c:v>
                </c:pt>
                <c:pt idx="10">
                  <c:v>96</c:v>
                </c:pt>
                <c:pt idx="11">
                  <c:v>101</c:v>
                </c:pt>
              </c:numCache>
            </c:numRef>
          </c:val>
          <c:extLst>
            <c:ext xmlns:c16="http://schemas.microsoft.com/office/drawing/2014/chart" uri="{C3380CC4-5D6E-409C-BE32-E72D297353CC}">
              <c16:uniqueId val="{00000000-626F-4432-BC37-4E804A20E8C1}"/>
            </c:ext>
          </c:extLst>
        </c:ser>
        <c:dLbls>
          <c:showLegendKey val="0"/>
          <c:showVal val="0"/>
          <c:showCatName val="0"/>
          <c:showSerName val="0"/>
          <c:showPercent val="0"/>
          <c:showBubbleSize val="0"/>
        </c:dLbls>
        <c:gapWidth val="182"/>
        <c:axId val="80073583"/>
        <c:axId val="80072503"/>
      </c:barChart>
      <c:catAx>
        <c:axId val="800735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072503"/>
        <c:crosses val="autoZero"/>
        <c:auto val="1"/>
        <c:lblAlgn val="ctr"/>
        <c:lblOffset val="100"/>
        <c:noMultiLvlLbl val="0"/>
      </c:catAx>
      <c:valAx>
        <c:axId val="800725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0735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Sheet2!$N$2:$N$10</c:f>
              <c:strCache>
                <c:ptCount val="9"/>
                <c:pt idx="0">
                  <c:v>Event Food and Beverage</c:v>
                </c:pt>
                <c:pt idx="1">
                  <c:v>Housing Reservation Process</c:v>
                </c:pt>
                <c:pt idx="2">
                  <c:v>Sheraton New York Times Square Venue</c:v>
                </c:pt>
                <c:pt idx="3">
                  <c:v>Networking Reception</c:v>
                </c:pt>
                <c:pt idx="4">
                  <c:v>Registration Process</c:v>
                </c:pt>
                <c:pt idx="5">
                  <c:v>Event Schedule</c:v>
                </c:pt>
                <c:pt idx="6">
                  <c:v>Event Production/Videos</c:v>
                </c:pt>
                <c:pt idx="7">
                  <c:v>Location - New York City</c:v>
                </c:pt>
                <c:pt idx="8">
                  <c:v>Event Speeches/Speakers</c:v>
                </c:pt>
              </c:strCache>
            </c:strRef>
          </c:cat>
          <c:val>
            <c:numRef>
              <c:f>Sheet2!$O$2:$O$10</c:f>
              <c:numCache>
                <c:formatCode>0%</c:formatCode>
                <c:ptCount val="9"/>
                <c:pt idx="0">
                  <c:v>0.24060000000000001</c:v>
                </c:pt>
                <c:pt idx="1">
                  <c:v>0.35109999999999997</c:v>
                </c:pt>
                <c:pt idx="2">
                  <c:v>0.4662</c:v>
                </c:pt>
                <c:pt idx="3">
                  <c:v>0.50380000000000003</c:v>
                </c:pt>
                <c:pt idx="4">
                  <c:v>0.69169999999999998</c:v>
                </c:pt>
                <c:pt idx="5">
                  <c:v>0.69689999999999996</c:v>
                </c:pt>
                <c:pt idx="6">
                  <c:v>0.75750000000000006</c:v>
                </c:pt>
                <c:pt idx="7">
                  <c:v>0.77449999999999997</c:v>
                </c:pt>
                <c:pt idx="8">
                  <c:v>0.84209999999999996</c:v>
                </c:pt>
              </c:numCache>
            </c:numRef>
          </c:val>
          <c:extLst>
            <c:ext xmlns:c16="http://schemas.microsoft.com/office/drawing/2014/chart" uri="{C3380CC4-5D6E-409C-BE32-E72D297353CC}">
              <c16:uniqueId val="{00000000-C40F-4219-B28C-3495B3C39E60}"/>
            </c:ext>
          </c:extLst>
        </c:ser>
        <c:dLbls>
          <c:dLblPos val="outEnd"/>
          <c:showLegendKey val="0"/>
          <c:showVal val="1"/>
          <c:showCatName val="0"/>
          <c:showSerName val="0"/>
          <c:showPercent val="0"/>
          <c:showBubbleSize val="0"/>
        </c:dLbls>
        <c:gapWidth val="182"/>
        <c:axId val="53172575"/>
        <c:axId val="53172935"/>
      </c:barChart>
      <c:catAx>
        <c:axId val="531725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172935"/>
        <c:crosses val="autoZero"/>
        <c:auto val="1"/>
        <c:lblAlgn val="ctr"/>
        <c:lblOffset val="100"/>
        <c:noMultiLvlLbl val="0"/>
      </c:catAx>
      <c:valAx>
        <c:axId val="5317293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1725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Sheet3!$N$2:$N$8</c:f>
              <c:strCache>
                <c:ptCount val="7"/>
                <c:pt idx="0">
                  <c:v>Networking reception</c:v>
                </c:pt>
                <c:pt idx="1">
                  <c:v>Live event engagement with virtual audience</c:v>
                </c:pt>
                <c:pt idx="2">
                  <c:v>Event schedule</c:v>
                </c:pt>
                <c:pt idx="3">
                  <c:v>Registration process</c:v>
                </c:pt>
                <c:pt idx="4">
                  <c:v>Virtual event platform</c:v>
                </c:pt>
                <c:pt idx="5">
                  <c:v>Event production/videos</c:v>
                </c:pt>
                <c:pt idx="6">
                  <c:v>Event speeches/speakers</c:v>
                </c:pt>
              </c:strCache>
            </c:strRef>
          </c:cat>
          <c:val>
            <c:numRef>
              <c:f>Sheet3!$O$2:$O$8</c:f>
              <c:numCache>
                <c:formatCode>0%</c:formatCode>
                <c:ptCount val="7"/>
                <c:pt idx="0">
                  <c:v>0.17030000000000001</c:v>
                </c:pt>
                <c:pt idx="1">
                  <c:v>0.42559999999999998</c:v>
                </c:pt>
                <c:pt idx="2">
                  <c:v>0.51069999999999993</c:v>
                </c:pt>
                <c:pt idx="3">
                  <c:v>0.5958</c:v>
                </c:pt>
                <c:pt idx="4">
                  <c:v>0.68080000000000007</c:v>
                </c:pt>
                <c:pt idx="5">
                  <c:v>0.71740000000000004</c:v>
                </c:pt>
                <c:pt idx="6">
                  <c:v>0.74470000000000003</c:v>
                </c:pt>
              </c:numCache>
            </c:numRef>
          </c:val>
          <c:extLst>
            <c:ext xmlns:c16="http://schemas.microsoft.com/office/drawing/2014/chart" uri="{C3380CC4-5D6E-409C-BE32-E72D297353CC}">
              <c16:uniqueId val="{00000000-2BA7-4059-9C6B-F331D6038E17}"/>
            </c:ext>
          </c:extLst>
        </c:ser>
        <c:dLbls>
          <c:showLegendKey val="0"/>
          <c:showVal val="0"/>
          <c:showCatName val="0"/>
          <c:showSerName val="0"/>
          <c:showPercent val="0"/>
          <c:showBubbleSize val="0"/>
        </c:dLbls>
        <c:gapWidth val="182"/>
        <c:axId val="75949863"/>
        <c:axId val="75950223"/>
      </c:barChart>
      <c:catAx>
        <c:axId val="75949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950223"/>
        <c:crosses val="autoZero"/>
        <c:auto val="1"/>
        <c:lblAlgn val="ctr"/>
        <c:lblOffset val="100"/>
        <c:noMultiLvlLbl val="0"/>
      </c:catAx>
      <c:valAx>
        <c:axId val="7595022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9498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Preferred</a:t>
            </a:r>
            <a:r>
              <a:rPr lang="en-US" baseline="0"/>
              <a:t> location of respondents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'[2023 HBA Woman of the Year Attendee Evaluation.xlsx]Sheet2'!$P$2:$P$6</c:f>
              <c:strCache>
                <c:ptCount val="5"/>
                <c:pt idx="0">
                  <c:v>New York City</c:v>
                </c:pt>
                <c:pt idx="1">
                  <c:v>Washington DC</c:v>
                </c:pt>
                <c:pt idx="2">
                  <c:v>Chicago</c:v>
                </c:pt>
                <c:pt idx="3">
                  <c:v>Los Angeles</c:v>
                </c:pt>
                <c:pt idx="4">
                  <c:v>Orlando</c:v>
                </c:pt>
              </c:strCache>
            </c:strRef>
          </c:cat>
          <c:val>
            <c:numRef>
              <c:f>'[2023 HBA Woman of the Year Attendee Evaluation.xlsx]Sheet2'!$Q$2:$Q$6</c:f>
              <c:numCache>
                <c:formatCode>General</c:formatCode>
                <c:ptCount val="5"/>
                <c:pt idx="0">
                  <c:v>100</c:v>
                </c:pt>
                <c:pt idx="1">
                  <c:v>62</c:v>
                </c:pt>
                <c:pt idx="2">
                  <c:v>48</c:v>
                </c:pt>
                <c:pt idx="3">
                  <c:v>44</c:v>
                </c:pt>
                <c:pt idx="4">
                  <c:v>38</c:v>
                </c:pt>
              </c:numCache>
            </c:numRef>
          </c:val>
          <c:extLst>
            <c:ext xmlns:c16="http://schemas.microsoft.com/office/drawing/2014/chart" uri="{C3380CC4-5D6E-409C-BE32-E72D297353CC}">
              <c16:uniqueId val="{00000000-25B1-4356-870B-715DFE295471}"/>
            </c:ext>
          </c:extLst>
        </c:ser>
        <c:dLbls>
          <c:showLegendKey val="0"/>
          <c:showVal val="0"/>
          <c:showCatName val="0"/>
          <c:showSerName val="0"/>
          <c:showPercent val="0"/>
          <c:showBubbleSize val="0"/>
        </c:dLbls>
        <c:gapWidth val="219"/>
        <c:overlap val="-27"/>
        <c:axId val="90138655"/>
        <c:axId val="90139015"/>
      </c:barChart>
      <c:catAx>
        <c:axId val="90138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139015"/>
        <c:crosses val="autoZero"/>
        <c:auto val="1"/>
        <c:lblAlgn val="ctr"/>
        <c:lblOffset val="100"/>
        <c:noMultiLvlLbl val="0"/>
      </c:catAx>
      <c:valAx>
        <c:axId val="90139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1386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PRESENTATION SUBTITLE/DATE</a:t>
            </a:r>
          </a:p>
        </p:txBody>
      </p:sp>
    </p:spTree>
    <p:extLst>
      <p:ext uri="{BB962C8B-B14F-4D97-AF65-F5344CB8AC3E}">
        <p14:creationId xmlns:p14="http://schemas.microsoft.com/office/powerpoint/2010/main" val="2570968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389383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3730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927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825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182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954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962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97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p:nvPr>
        </p:nvSpPr>
        <p:spPr>
          <a:xfrm>
            <a:off x="561975" y="641350"/>
            <a:ext cx="3128963" cy="4927022"/>
          </a:xfrm>
        </p:spPr>
        <p:txBody>
          <a:bodyPr>
            <a:normAutofit/>
          </a:bodyPr>
          <a:lstStyle>
            <a:lvl1pPr marL="0" indent="0" algn="ctr">
              <a:buNone/>
              <a:defRPr sz="1600"/>
            </a:lvl1pPr>
          </a:lstStyle>
          <a:p>
            <a:pPr lvl="0"/>
            <a:r>
              <a:rPr lang="en-US"/>
              <a:t>Click to edit Master text styles</a:t>
            </a:r>
          </a:p>
        </p:txBody>
      </p:sp>
    </p:spTree>
    <p:extLst>
      <p:ext uri="{BB962C8B-B14F-4D97-AF65-F5344CB8AC3E}">
        <p14:creationId xmlns:p14="http://schemas.microsoft.com/office/powerpoint/2010/main" val="3363922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823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427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ormAutofit/>
          </a:bodyPr>
          <a:lstStyle>
            <a:lvl1pPr marL="0" indent="0">
              <a:buNone/>
              <a:defRPr sz="4000" b="1">
                <a:solidFill>
                  <a:schemeClr val="bg2"/>
                </a:solidFill>
              </a:defRPr>
            </a:lvl1pPr>
          </a:lstStyle>
          <a:p>
            <a:pPr lvl="0"/>
            <a:r>
              <a:rPr lang="en-US"/>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462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7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3991993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a:t>DATE, SUBTITLE, ETC.</a:t>
            </a:r>
          </a:p>
        </p:txBody>
      </p:sp>
    </p:spTree>
    <p:extLst>
      <p:ext uri="{BB962C8B-B14F-4D97-AF65-F5344CB8AC3E}">
        <p14:creationId xmlns:p14="http://schemas.microsoft.com/office/powerpoint/2010/main" val="2832886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520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577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522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252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8868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999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7813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7BB4-6FA4-8ACB-B06B-8716CF00DBE8}"/>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D45A0FFF-CAE1-8C8C-DAF0-6EF49ABD8E78}"/>
              </a:ext>
            </a:extLst>
          </p:cNvPr>
          <p:cNvSpPr>
            <a:spLocks noGrp="1"/>
          </p:cNvSpPr>
          <p:nvPr>
            <p:ph type="body" sz="quarter" idx="10"/>
          </p:nvPr>
        </p:nvSpPr>
        <p:spPr>
          <a:xfrm>
            <a:off x="838200" y="1922463"/>
            <a:ext cx="10587038" cy="244157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9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9071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90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46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8970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509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769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6981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933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281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3566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5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218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365125"/>
            <a:ext cx="8296373" cy="1325563"/>
          </a:xfrm>
        </p:spPr>
        <p:txBody>
          <a:bodyPr/>
          <a:lstStyle>
            <a:lvl1pPr>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940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365125"/>
            <a:ext cx="8296373" cy="1325563"/>
          </a:xfrm>
        </p:spPr>
        <p:txBody>
          <a:bodyPr/>
          <a:lstStyle>
            <a:lvl1pPr>
              <a:defRPr/>
            </a:lvl1pPr>
          </a:lstStyle>
          <a:p>
            <a:r>
              <a:rPr lang="en-US"/>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185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7363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6" y="1404593"/>
            <a:ext cx="8836843" cy="795142"/>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2338388"/>
            <a:ext cx="8836843" cy="35718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917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93DFA-0070-27B6-FE87-1FF4847B6F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24EB5-C5B0-47C8-311A-2EAB3534AB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FCCE2F-4F01-BC11-9F34-EE6A9B24BB03}"/>
              </a:ext>
            </a:extLst>
          </p:cNvPr>
          <p:cNvSpPr>
            <a:spLocks noGrp="1"/>
          </p:cNvSpPr>
          <p:nvPr>
            <p:ph type="dt" sz="half" idx="10"/>
          </p:nvPr>
        </p:nvSpPr>
        <p:spPr/>
        <p:txBody>
          <a:bodyPr/>
          <a:lstStyle/>
          <a:p>
            <a:fld id="{75097CE0-A862-406C-A347-C44924E3CEA1}" type="datetimeFigureOut">
              <a:rPr lang="en-US" smtClean="0"/>
              <a:t>6/14/2024</a:t>
            </a:fld>
            <a:endParaRPr lang="en-US"/>
          </a:p>
        </p:txBody>
      </p:sp>
      <p:sp>
        <p:nvSpPr>
          <p:cNvPr id="5" name="Footer Placeholder 4">
            <a:extLst>
              <a:ext uri="{FF2B5EF4-FFF2-40B4-BE49-F238E27FC236}">
                <a16:creationId xmlns:a16="http://schemas.microsoft.com/office/drawing/2014/main" id="{4702C91E-15EE-04B7-45FB-3162284B3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CF82D-89D3-129F-A57A-7A2B72484806}"/>
              </a:ext>
            </a:extLst>
          </p:cNvPr>
          <p:cNvSpPr>
            <a:spLocks noGrp="1"/>
          </p:cNvSpPr>
          <p:nvPr>
            <p:ph type="sldNum" sz="quarter" idx="12"/>
          </p:nvPr>
        </p:nvSpPr>
        <p:spPr/>
        <p:txBody>
          <a:bodyPr/>
          <a:lstStyle/>
          <a:p>
            <a:fld id="{384D0207-437B-4BBD-98F6-E601D392ACBF}" type="slidenum">
              <a:rPr lang="en-US" smtClean="0"/>
              <a:t>‹#›</a:t>
            </a:fld>
            <a:endParaRPr lang="en-US"/>
          </a:p>
        </p:txBody>
      </p:sp>
    </p:spTree>
    <p:extLst>
      <p:ext uri="{BB962C8B-B14F-4D97-AF65-F5344CB8AC3E}">
        <p14:creationId xmlns:p14="http://schemas.microsoft.com/office/powerpoint/2010/main" val="142384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86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p:txBody>
          <a:bodyPr/>
          <a:lstStyle>
            <a:lvl1pPr>
              <a:defRPr>
                <a:solidFill>
                  <a:schemeClr val="bg1"/>
                </a:solidFill>
              </a:defRPr>
            </a:lvl1pPr>
          </a:lstStyle>
          <a:p>
            <a:r>
              <a:rPr lang="en-US"/>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53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196670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a:t>- Name, company</a:t>
            </a:r>
          </a:p>
        </p:txBody>
      </p:sp>
    </p:spTree>
    <p:extLst>
      <p:ext uri="{BB962C8B-B14F-4D97-AF65-F5344CB8AC3E}">
        <p14:creationId xmlns:p14="http://schemas.microsoft.com/office/powerpoint/2010/main" val="3708945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a:t>- Name, company</a:t>
            </a:r>
          </a:p>
        </p:txBody>
      </p:sp>
    </p:spTree>
    <p:extLst>
      <p:ext uri="{BB962C8B-B14F-4D97-AF65-F5344CB8AC3E}">
        <p14:creationId xmlns:p14="http://schemas.microsoft.com/office/powerpoint/2010/main" val="1510599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097CE0-A862-406C-A347-C44924E3CEA1}" type="datetimeFigureOut">
              <a:rPr lang="en-US" smtClean="0"/>
              <a:t>6/14/2024</a:t>
            </a:fld>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D0207-437B-4BBD-98F6-E601D392ACBF}" type="slidenum">
              <a:rPr lang="en-US" smtClean="0"/>
              <a:t>‹#›</a:t>
            </a:fld>
            <a:endParaRPr lang="en-US"/>
          </a:p>
        </p:txBody>
      </p:sp>
    </p:spTree>
    <p:extLst>
      <p:ext uri="{BB962C8B-B14F-4D97-AF65-F5344CB8AC3E}">
        <p14:creationId xmlns:p14="http://schemas.microsoft.com/office/powerpoint/2010/main" val="38429201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 id="2147483753" r:id="rId45"/>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chart" Target="../charts/chart10.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hart" Target="../charts/chart11.xml"/><Relationship Id="rId1" Type="http://schemas.openxmlformats.org/officeDocument/2006/relationships/slideLayout" Target="../slideLayouts/slideLayout6.xml"/><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12.xml"/><Relationship Id="rId1" Type="http://schemas.openxmlformats.org/officeDocument/2006/relationships/slideLayout" Target="../slideLayouts/slideLayout6.xml"/><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4.xml"/><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chart" Target="../charts/chart3.xml"/><Relationship Id="rId5" Type="http://schemas.openxmlformats.org/officeDocument/2006/relationships/image" Target="../media/image44.sv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4.sv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6.xml"/><Relationship Id="rId1" Type="http://schemas.openxmlformats.org/officeDocument/2006/relationships/slideLayout" Target="../slideLayouts/slideLayout6.xml"/><Relationship Id="rId4" Type="http://schemas.openxmlformats.org/officeDocument/2006/relationships/image" Target="../media/image44.sv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7.xml"/><Relationship Id="rId1" Type="http://schemas.openxmlformats.org/officeDocument/2006/relationships/slideLayout" Target="../slideLayouts/slideLayout6.xml"/><Relationship Id="rId4" Type="http://schemas.openxmlformats.org/officeDocument/2006/relationships/image" Target="../media/image44.sv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8.xml"/><Relationship Id="rId1" Type="http://schemas.openxmlformats.org/officeDocument/2006/relationships/slideLayout" Target="../slideLayouts/slideLayout6.xml"/><Relationship Id="rId4" Type="http://schemas.openxmlformats.org/officeDocument/2006/relationships/image" Target="../media/image44.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E26840-E6EF-4C09-935C-450B46AFD6E5}"/>
              </a:ext>
            </a:extLst>
          </p:cNvPr>
          <p:cNvSpPr>
            <a:spLocks noGrp="1"/>
          </p:cNvSpPr>
          <p:nvPr>
            <p:ph type="body" sz="quarter" idx="10"/>
          </p:nvPr>
        </p:nvSpPr>
        <p:spPr/>
        <p:txBody>
          <a:bodyPr vert="horz" lIns="91440" tIns="45720" rIns="91440" bIns="45720" rtlCol="0" anchor="t">
            <a:normAutofit/>
          </a:bodyPr>
          <a:lstStyle/>
          <a:p>
            <a:r>
              <a:rPr lang="en-US">
                <a:latin typeface="Tahoma"/>
                <a:ea typeface="Tahoma"/>
                <a:cs typeface="Tahoma"/>
              </a:rPr>
              <a:t>2023 Woman of the Year Event</a:t>
            </a:r>
            <a:endParaRPr lang="en-US"/>
          </a:p>
        </p:txBody>
      </p:sp>
      <p:sp>
        <p:nvSpPr>
          <p:cNvPr id="3" name="Text Placeholder 2">
            <a:extLst>
              <a:ext uri="{FF2B5EF4-FFF2-40B4-BE49-F238E27FC236}">
                <a16:creationId xmlns:a16="http://schemas.microsoft.com/office/drawing/2014/main" id="{D7E41438-C6BA-51C8-DD91-95963B504B5B}"/>
              </a:ext>
            </a:extLst>
          </p:cNvPr>
          <p:cNvSpPr>
            <a:spLocks noGrp="1"/>
          </p:cNvSpPr>
          <p:nvPr>
            <p:ph type="body" sz="quarter" idx="11"/>
          </p:nvPr>
        </p:nvSpPr>
        <p:spPr/>
        <p:txBody>
          <a:bodyPr vert="horz" lIns="91440" tIns="45720" rIns="91440" bIns="45720" rtlCol="0" anchor="t">
            <a:normAutofit/>
          </a:bodyPr>
          <a:lstStyle/>
          <a:p>
            <a:r>
              <a:rPr lang="en-US">
                <a:latin typeface="Tahoma"/>
                <a:ea typeface="Tahoma"/>
                <a:cs typeface="Tahoma"/>
              </a:rPr>
              <a:t>Post-Event Survey Analysis</a:t>
            </a:r>
            <a:endParaRPr lang="en-US"/>
          </a:p>
        </p:txBody>
      </p:sp>
    </p:spTree>
    <p:extLst>
      <p:ext uri="{BB962C8B-B14F-4D97-AF65-F5344CB8AC3E}">
        <p14:creationId xmlns:p14="http://schemas.microsoft.com/office/powerpoint/2010/main" val="3924710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BC41-844A-6DE2-6589-39C5FAAFA5C4}"/>
              </a:ext>
            </a:extLst>
          </p:cNvPr>
          <p:cNvSpPr>
            <a:spLocks noGrp="1"/>
          </p:cNvSpPr>
          <p:nvPr>
            <p:ph type="title"/>
          </p:nvPr>
        </p:nvSpPr>
        <p:spPr/>
        <p:txBody>
          <a:bodyPr/>
          <a:lstStyle/>
          <a:p>
            <a:r>
              <a:rPr lang="en-US"/>
              <a:t>Satisfaction vs. Loyalty Matrix</a:t>
            </a:r>
          </a:p>
        </p:txBody>
      </p:sp>
      <p:graphicFrame>
        <p:nvGraphicFramePr>
          <p:cNvPr id="5" name="Table 4">
            <a:extLst>
              <a:ext uri="{FF2B5EF4-FFF2-40B4-BE49-F238E27FC236}">
                <a16:creationId xmlns:a16="http://schemas.microsoft.com/office/drawing/2014/main" id="{446634F0-0A7C-BA79-3273-A979BCDD5DD5}"/>
              </a:ext>
            </a:extLst>
          </p:cNvPr>
          <p:cNvGraphicFramePr>
            <a:graphicFrameLocks noGrp="1"/>
          </p:cNvGraphicFramePr>
          <p:nvPr>
            <p:extLst>
              <p:ext uri="{D42A27DB-BD31-4B8C-83A1-F6EECF244321}">
                <p14:modId xmlns:p14="http://schemas.microsoft.com/office/powerpoint/2010/main" val="3388229882"/>
              </p:ext>
            </p:extLst>
          </p:nvPr>
        </p:nvGraphicFramePr>
        <p:xfrm>
          <a:off x="1017037" y="1690688"/>
          <a:ext cx="4902930" cy="3918080"/>
        </p:xfrm>
        <a:graphic>
          <a:graphicData uri="http://schemas.openxmlformats.org/drawingml/2006/table">
            <a:tbl>
              <a:tblPr>
                <a:tableStyleId>{69CF1AB2-1976-4502-BF36-3FF5EA218861}</a:tableStyleId>
              </a:tblPr>
              <a:tblGrid>
                <a:gridCol w="548640">
                  <a:extLst>
                    <a:ext uri="{9D8B030D-6E8A-4147-A177-3AD203B41FA5}">
                      <a16:colId xmlns:a16="http://schemas.microsoft.com/office/drawing/2014/main" val="2498739625"/>
                    </a:ext>
                  </a:extLst>
                </a:gridCol>
                <a:gridCol w="870858">
                  <a:extLst>
                    <a:ext uri="{9D8B030D-6E8A-4147-A177-3AD203B41FA5}">
                      <a16:colId xmlns:a16="http://schemas.microsoft.com/office/drawing/2014/main" val="3453303341"/>
                    </a:ext>
                  </a:extLst>
                </a:gridCol>
                <a:gridCol w="870858">
                  <a:extLst>
                    <a:ext uri="{9D8B030D-6E8A-4147-A177-3AD203B41FA5}">
                      <a16:colId xmlns:a16="http://schemas.microsoft.com/office/drawing/2014/main" val="577940377"/>
                    </a:ext>
                  </a:extLst>
                </a:gridCol>
                <a:gridCol w="870858">
                  <a:extLst>
                    <a:ext uri="{9D8B030D-6E8A-4147-A177-3AD203B41FA5}">
                      <a16:colId xmlns:a16="http://schemas.microsoft.com/office/drawing/2014/main" val="1544521016"/>
                    </a:ext>
                  </a:extLst>
                </a:gridCol>
                <a:gridCol w="870858">
                  <a:extLst>
                    <a:ext uri="{9D8B030D-6E8A-4147-A177-3AD203B41FA5}">
                      <a16:colId xmlns:a16="http://schemas.microsoft.com/office/drawing/2014/main" val="1569423120"/>
                    </a:ext>
                  </a:extLst>
                </a:gridCol>
                <a:gridCol w="870858">
                  <a:extLst>
                    <a:ext uri="{9D8B030D-6E8A-4147-A177-3AD203B41FA5}">
                      <a16:colId xmlns:a16="http://schemas.microsoft.com/office/drawing/2014/main" val="144065518"/>
                    </a:ext>
                  </a:extLst>
                </a:gridCol>
              </a:tblGrid>
              <a:tr h="365760">
                <a:tc>
                  <a:txBody>
                    <a:bodyPr/>
                    <a:lstStyle/>
                    <a:p>
                      <a:pPr algn="ctr" fontAlgn="b"/>
                      <a:endParaRPr lang="en-US" sz="1100" b="0" i="0" u="none" strike="noStrike">
                        <a:solidFill>
                          <a:schemeClr val="bg1"/>
                        </a:solidFill>
                        <a:effectLst/>
                        <a:latin typeface="Calibri" panose="020F0502020204030204" pitchFamily="34" charset="0"/>
                      </a:endParaRPr>
                    </a:p>
                  </a:txBody>
                  <a:tcPr marL="7620" marR="7620" marT="7620" marB="0" vert="vert27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a:solidFill>
                          <a:schemeClr val="bg1"/>
                        </a:solidFill>
                        <a:effectLst/>
                        <a:latin typeface="Calibri" panose="020F0502020204030204" pitchFamily="34" charset="0"/>
                      </a:endParaRPr>
                    </a:p>
                  </a:txBody>
                  <a:tcPr marL="7620" marR="7620" marT="762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4">
                  <a:txBody>
                    <a:bodyPr/>
                    <a:lstStyle/>
                    <a:p>
                      <a:pPr algn="ctr" fontAlgn="b"/>
                      <a:r>
                        <a:rPr lang="en-US" sz="1100" b="0" i="0" u="none" strike="noStrike">
                          <a:solidFill>
                            <a:srgbClr val="000000"/>
                          </a:solidFill>
                          <a:effectLst/>
                          <a:latin typeface="Calibri" panose="020F0502020204030204" pitchFamily="34" charset="0"/>
                        </a:rPr>
                        <a:t>Level of Satisfaction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tcP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ctr"/>
                </a:tc>
                <a:tc hMerge="1">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775926318"/>
                  </a:ext>
                </a:extLst>
              </a:tr>
              <a:tr h="1174880">
                <a:tc>
                  <a:txBody>
                    <a:bodyPr/>
                    <a:lstStyle/>
                    <a:p>
                      <a:pPr algn="ctr" fontAlgn="b"/>
                      <a:endParaRPr lang="en-US" sz="1100" b="0" i="0" u="none" strike="noStrike">
                        <a:solidFill>
                          <a:schemeClr val="bg1"/>
                        </a:solidFill>
                        <a:effectLst/>
                        <a:latin typeface="Calibri" panose="020F0502020204030204" pitchFamily="34" charset="0"/>
                      </a:endParaRPr>
                    </a:p>
                  </a:txBody>
                  <a:tcPr marL="7620" marR="7620" marT="7620" marB="0" vert="vert27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100" b="0" i="0" u="none" strike="noStrike">
                        <a:solidFill>
                          <a:schemeClr val="bg1"/>
                        </a:solidFill>
                        <a:effectLst/>
                        <a:latin typeface="Calibri" panose="020F0502020204030204" pitchFamily="34" charset="0"/>
                      </a:endParaRPr>
                    </a:p>
                  </a:txBody>
                  <a:tcPr marL="7620" marR="7620" marT="762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a:effectLst/>
                        </a:rPr>
                        <a:t>Not at all satisfied</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Not very satisfied</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Somewhat satisfied</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Very Satisfied</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0981085"/>
                  </a:ext>
                </a:extLst>
              </a:tr>
              <a:tr h="1188720">
                <a:tc rowSpan="2">
                  <a:txBody>
                    <a:bodyPr/>
                    <a:lstStyle/>
                    <a:p>
                      <a:pPr algn="ctr" fontAlgn="b"/>
                      <a:r>
                        <a:rPr lang="en-US" sz="1100" b="0" i="0" u="none" strike="noStrike">
                          <a:solidFill>
                            <a:srgbClr val="000000"/>
                          </a:solidFill>
                          <a:effectLst/>
                          <a:latin typeface="Calibri" panose="020F0502020204030204" pitchFamily="34" charset="0"/>
                        </a:rPr>
                        <a:t>Do you plan to attend again?</a:t>
                      </a: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Yes</a:t>
                      </a:r>
                      <a:endParaRPr lang="en-US" sz="1100" b="0" i="0" u="none" strike="noStrike">
                        <a:solidFill>
                          <a:srgbClr val="000000"/>
                        </a:solidFill>
                        <a:effectLst/>
                        <a:latin typeface="Calibri" panose="020F0502020204030204" pitchFamily="34"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65</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9710360"/>
                  </a:ext>
                </a:extLst>
              </a:tr>
              <a:tr h="1188720">
                <a:tc vMerge="1">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vert="vert270" anchor="ctr">
                    <a:lnT w="12700" cap="flat" cmpd="sng" algn="ctr">
                      <a:solidFill>
                        <a:schemeClr val="tx1"/>
                      </a:solidFill>
                      <a:prstDash val="solid"/>
                      <a:round/>
                      <a:headEnd type="none" w="med" len="med"/>
                      <a:tailEnd type="none" w="med" len="med"/>
                    </a:lnT>
                  </a:tcPr>
                </a:tc>
                <a:tc>
                  <a:txBody>
                    <a:bodyPr/>
                    <a:lstStyle/>
                    <a:p>
                      <a:pPr algn="ctr" fontAlgn="b"/>
                      <a:r>
                        <a:rPr lang="en-US" sz="1100" u="none" strike="noStrike">
                          <a:effectLst/>
                        </a:rPr>
                        <a:t>No</a:t>
                      </a:r>
                      <a:endParaRPr lang="en-US" sz="1100" b="0" i="0" u="none" strike="noStrike">
                        <a:solidFill>
                          <a:srgbClr val="000000"/>
                        </a:solidFill>
                        <a:effectLst/>
                        <a:latin typeface="Calibri" panose="020F0502020204030204" pitchFamily="34"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6330650"/>
                  </a:ext>
                </a:extLst>
              </a:tr>
            </a:tbl>
          </a:graphicData>
        </a:graphic>
      </p:graphicFrame>
      <p:cxnSp>
        <p:nvCxnSpPr>
          <p:cNvPr id="7" name="Straight Connector 6">
            <a:extLst>
              <a:ext uri="{FF2B5EF4-FFF2-40B4-BE49-F238E27FC236}">
                <a16:creationId xmlns:a16="http://schemas.microsoft.com/office/drawing/2014/main" id="{83E303E6-0454-FA9D-9BEA-FBDD59D10C2A}"/>
              </a:ext>
            </a:extLst>
          </p:cNvPr>
          <p:cNvCxnSpPr/>
          <p:nvPr/>
        </p:nvCxnSpPr>
        <p:spPr>
          <a:xfrm>
            <a:off x="4161453" y="3228392"/>
            <a:ext cx="0" cy="2380376"/>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85382499-F9A2-AE3D-4567-A16C7DB9D7B6}"/>
              </a:ext>
            </a:extLst>
          </p:cNvPr>
          <p:cNvCxnSpPr/>
          <p:nvPr/>
        </p:nvCxnSpPr>
        <p:spPr>
          <a:xfrm>
            <a:off x="2425959" y="4413380"/>
            <a:ext cx="349400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76EAEBCB-A45B-A2C2-31D5-1858E9C17F31}"/>
              </a:ext>
            </a:extLst>
          </p:cNvPr>
          <p:cNvCxnSpPr/>
          <p:nvPr/>
        </p:nvCxnSpPr>
        <p:spPr>
          <a:xfrm>
            <a:off x="2425959" y="5602548"/>
            <a:ext cx="349400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57DF9DA4-F522-DF8D-8885-9017BCC07EEF}"/>
              </a:ext>
            </a:extLst>
          </p:cNvPr>
          <p:cNvCxnSpPr/>
          <p:nvPr/>
        </p:nvCxnSpPr>
        <p:spPr>
          <a:xfrm>
            <a:off x="2425959" y="3228392"/>
            <a:ext cx="349400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9604BE31-FAA3-3C87-FA63-CD62C54840CB}"/>
              </a:ext>
            </a:extLst>
          </p:cNvPr>
          <p:cNvCxnSpPr/>
          <p:nvPr/>
        </p:nvCxnSpPr>
        <p:spPr>
          <a:xfrm>
            <a:off x="5919967" y="3228392"/>
            <a:ext cx="0" cy="2380376"/>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3EF918E9-707B-6552-8509-2CBB639C9A5E}"/>
              </a:ext>
            </a:extLst>
          </p:cNvPr>
          <p:cNvCxnSpPr/>
          <p:nvPr/>
        </p:nvCxnSpPr>
        <p:spPr>
          <a:xfrm>
            <a:off x="2425959" y="3228392"/>
            <a:ext cx="0" cy="2380376"/>
          </a:xfrm>
          <a:prstGeom prst="line">
            <a:avLst/>
          </a:prstGeom>
        </p:spPr>
        <p:style>
          <a:lnRef idx="3">
            <a:schemeClr val="accent1"/>
          </a:lnRef>
          <a:fillRef idx="0">
            <a:schemeClr val="accent1"/>
          </a:fillRef>
          <a:effectRef idx="2">
            <a:schemeClr val="accent1"/>
          </a:effectRef>
          <a:fontRef idx="minor">
            <a:schemeClr val="tx1"/>
          </a:fontRef>
        </p:style>
      </p:cxnSp>
      <p:sp>
        <p:nvSpPr>
          <p:cNvPr id="15" name="Oval 14">
            <a:extLst>
              <a:ext uri="{FF2B5EF4-FFF2-40B4-BE49-F238E27FC236}">
                <a16:creationId xmlns:a16="http://schemas.microsoft.com/office/drawing/2014/main" id="{95CCF798-E96F-E4F1-AAEB-9CE71E118072}"/>
              </a:ext>
            </a:extLst>
          </p:cNvPr>
          <p:cNvSpPr/>
          <p:nvPr/>
        </p:nvSpPr>
        <p:spPr>
          <a:xfrm>
            <a:off x="4172963" y="3377928"/>
            <a:ext cx="1723984" cy="881737"/>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92D7489-964B-64FB-AB79-D164C16A048C}"/>
              </a:ext>
            </a:extLst>
          </p:cNvPr>
          <p:cNvSpPr txBox="1"/>
          <p:nvPr/>
        </p:nvSpPr>
        <p:spPr>
          <a:xfrm>
            <a:off x="6522098" y="2803133"/>
            <a:ext cx="5113174" cy="2031325"/>
          </a:xfrm>
          <a:prstGeom prst="rect">
            <a:avLst/>
          </a:prstGeom>
          <a:noFill/>
        </p:spPr>
        <p:txBody>
          <a:bodyPr wrap="square" rtlCol="0">
            <a:spAutoFit/>
          </a:bodyPr>
          <a:lstStyle/>
          <a:p>
            <a:pPr marL="285750" indent="-285750">
              <a:buFont typeface="Arial" panose="020B0604020202020204" pitchFamily="34" charset="0"/>
              <a:buChar char="•"/>
            </a:pPr>
            <a:r>
              <a:rPr lang="en-US"/>
              <a:t>This matrix plots a customer’s level of satisfaction with their likelihood of future attendance</a:t>
            </a:r>
          </a:p>
          <a:p>
            <a:pPr marL="285750" indent="-285750">
              <a:buFont typeface="Arial" panose="020B0604020202020204" pitchFamily="34" charset="0"/>
              <a:buChar char="•"/>
            </a:pPr>
            <a:r>
              <a:rPr lang="en-US"/>
              <a:t>Most respondents fall into the “truly loyal” quadrant – they are satisfied and plan to continue attending</a:t>
            </a:r>
          </a:p>
          <a:p>
            <a:endParaRPr lang="en-US"/>
          </a:p>
        </p:txBody>
      </p:sp>
    </p:spTree>
    <p:extLst>
      <p:ext uri="{BB962C8B-B14F-4D97-AF65-F5344CB8AC3E}">
        <p14:creationId xmlns:p14="http://schemas.microsoft.com/office/powerpoint/2010/main" val="3181218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9561-9164-D5ED-9F70-D4865807CEE5}"/>
              </a:ext>
            </a:extLst>
          </p:cNvPr>
          <p:cNvSpPr>
            <a:spLocks noGrp="1"/>
          </p:cNvSpPr>
          <p:nvPr>
            <p:ph type="title"/>
          </p:nvPr>
        </p:nvSpPr>
        <p:spPr/>
        <p:txBody>
          <a:bodyPr/>
          <a:lstStyle/>
          <a:p>
            <a:r>
              <a:rPr lang="en-US"/>
              <a:t>Preferred Future Location</a:t>
            </a:r>
          </a:p>
        </p:txBody>
      </p:sp>
      <p:sp>
        <p:nvSpPr>
          <p:cNvPr id="5" name="TextBox 4">
            <a:extLst>
              <a:ext uri="{FF2B5EF4-FFF2-40B4-BE49-F238E27FC236}">
                <a16:creationId xmlns:a16="http://schemas.microsoft.com/office/drawing/2014/main" id="{19FBDDA1-296A-B26E-0B82-A07F1CE44FAA}"/>
              </a:ext>
            </a:extLst>
          </p:cNvPr>
          <p:cNvSpPr txBox="1"/>
          <p:nvPr/>
        </p:nvSpPr>
        <p:spPr>
          <a:xfrm>
            <a:off x="4861250" y="5801793"/>
            <a:ext cx="5853404"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algn="r"/>
            <a:r>
              <a:rPr lang="en-US"/>
              <a:t>The preferred location continues to be New York City. Pacific region members prefer Los Angeles and comprise a large portion of members.</a:t>
            </a:r>
          </a:p>
        </p:txBody>
      </p:sp>
      <p:pic>
        <p:nvPicPr>
          <p:cNvPr id="6" name="Graphic 5" descr="Lightbulb with solid fill">
            <a:extLst>
              <a:ext uri="{FF2B5EF4-FFF2-40B4-BE49-F238E27FC236}">
                <a16:creationId xmlns:a16="http://schemas.microsoft.com/office/drawing/2014/main" id="{1C3EB232-20FF-3561-16F1-AA5EF8E834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47463" y="6028379"/>
            <a:ext cx="464496" cy="464496"/>
          </a:xfrm>
          <a:prstGeom prst="rect">
            <a:avLst/>
          </a:prstGeom>
        </p:spPr>
      </p:pic>
      <p:graphicFrame>
        <p:nvGraphicFramePr>
          <p:cNvPr id="8" name="Chart 7">
            <a:extLst>
              <a:ext uri="{FF2B5EF4-FFF2-40B4-BE49-F238E27FC236}">
                <a16:creationId xmlns:a16="http://schemas.microsoft.com/office/drawing/2014/main" id="{7A0BC4CA-053A-32B9-0A49-AF78FB555DEE}"/>
              </a:ext>
            </a:extLst>
          </p:cNvPr>
          <p:cNvGraphicFramePr>
            <a:graphicFrameLocks/>
          </p:cNvGraphicFramePr>
          <p:nvPr>
            <p:extLst>
              <p:ext uri="{D42A27DB-BD31-4B8C-83A1-F6EECF244321}">
                <p14:modId xmlns:p14="http://schemas.microsoft.com/office/powerpoint/2010/main" val="3749739813"/>
              </p:ext>
            </p:extLst>
          </p:nvPr>
        </p:nvGraphicFramePr>
        <p:xfrm>
          <a:off x="674915" y="2057399"/>
          <a:ext cx="4820816" cy="28971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CDF47B2E-7CF6-4C3D-2689-F8BCFA913D64}"/>
              </a:ext>
            </a:extLst>
          </p:cNvPr>
          <p:cNvGraphicFramePr>
            <a:graphicFrameLocks/>
          </p:cNvGraphicFramePr>
          <p:nvPr>
            <p:extLst>
              <p:ext uri="{D42A27DB-BD31-4B8C-83A1-F6EECF244321}">
                <p14:modId xmlns:p14="http://schemas.microsoft.com/office/powerpoint/2010/main" val="2965059748"/>
              </p:ext>
            </p:extLst>
          </p:nvPr>
        </p:nvGraphicFramePr>
        <p:xfrm>
          <a:off x="6696271" y="2134376"/>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67652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B582C-5EBD-4966-AA74-42B4E39533BE}"/>
              </a:ext>
            </a:extLst>
          </p:cNvPr>
          <p:cNvSpPr>
            <a:spLocks noGrp="1"/>
          </p:cNvSpPr>
          <p:nvPr>
            <p:ph type="title"/>
          </p:nvPr>
        </p:nvSpPr>
        <p:spPr/>
        <p:txBody>
          <a:bodyPr/>
          <a:lstStyle/>
          <a:p>
            <a:r>
              <a:rPr lang="en-US"/>
              <a:t>RSL Experience</a:t>
            </a:r>
          </a:p>
        </p:txBody>
      </p:sp>
      <p:graphicFrame>
        <p:nvGraphicFramePr>
          <p:cNvPr id="6" name="Chart 5">
            <a:extLst>
              <a:ext uri="{FF2B5EF4-FFF2-40B4-BE49-F238E27FC236}">
                <a16:creationId xmlns:a16="http://schemas.microsoft.com/office/drawing/2014/main" id="{120842A1-AECC-CFD7-3B11-FCFD547903FC}"/>
              </a:ext>
            </a:extLst>
          </p:cNvPr>
          <p:cNvGraphicFramePr>
            <a:graphicFrameLocks/>
          </p:cNvGraphicFramePr>
          <p:nvPr>
            <p:extLst>
              <p:ext uri="{D42A27DB-BD31-4B8C-83A1-F6EECF244321}">
                <p14:modId xmlns:p14="http://schemas.microsoft.com/office/powerpoint/2010/main" val="3255551060"/>
              </p:ext>
            </p:extLst>
          </p:nvPr>
        </p:nvGraphicFramePr>
        <p:xfrm>
          <a:off x="573681" y="1655853"/>
          <a:ext cx="5257800" cy="3273197"/>
        </p:xfrm>
        <a:graphic>
          <a:graphicData uri="http://schemas.openxmlformats.org/drawingml/2006/chart">
            <c:chart xmlns:c="http://schemas.openxmlformats.org/drawingml/2006/chart" xmlns:r="http://schemas.openxmlformats.org/officeDocument/2006/relationships" r:id="rId2"/>
          </a:graphicData>
        </a:graphic>
      </p:graphicFrame>
      <p:sp>
        <p:nvSpPr>
          <p:cNvPr id="7" name="Left Brace 6">
            <a:extLst>
              <a:ext uri="{FF2B5EF4-FFF2-40B4-BE49-F238E27FC236}">
                <a16:creationId xmlns:a16="http://schemas.microsoft.com/office/drawing/2014/main" id="{8C928AB3-584F-9432-F753-8433A4F1228F}"/>
              </a:ext>
            </a:extLst>
          </p:cNvPr>
          <p:cNvSpPr/>
          <p:nvPr/>
        </p:nvSpPr>
        <p:spPr>
          <a:xfrm rot="16200000">
            <a:off x="4487405" y="4772295"/>
            <a:ext cx="722811" cy="103632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4728FBDA-84E4-2DC3-5527-FF389CB7EE74}"/>
              </a:ext>
            </a:extLst>
          </p:cNvPr>
          <p:cNvSpPr txBox="1"/>
          <p:nvPr/>
        </p:nvSpPr>
        <p:spPr>
          <a:xfrm>
            <a:off x="2848018" y="5651861"/>
            <a:ext cx="1994263" cy="830997"/>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a:t>80% of RSLs were satisfied with their experience</a:t>
            </a:r>
          </a:p>
        </p:txBody>
      </p:sp>
      <p:pic>
        <p:nvPicPr>
          <p:cNvPr id="10" name="Picture 9">
            <a:extLst>
              <a:ext uri="{FF2B5EF4-FFF2-40B4-BE49-F238E27FC236}">
                <a16:creationId xmlns:a16="http://schemas.microsoft.com/office/drawing/2014/main" id="{962A9AE7-6EA7-26FE-B5B4-A3347C1938BF}"/>
              </a:ext>
            </a:extLst>
          </p:cNvPr>
          <p:cNvPicPr>
            <a:picLocks noChangeAspect="1"/>
          </p:cNvPicPr>
          <p:nvPr/>
        </p:nvPicPr>
        <p:blipFill>
          <a:blip r:embed="rId3"/>
          <a:stretch>
            <a:fillRect/>
          </a:stretch>
        </p:blipFill>
        <p:spPr>
          <a:xfrm>
            <a:off x="6397823" y="1600097"/>
            <a:ext cx="2348900" cy="2284251"/>
          </a:xfrm>
          <a:prstGeom prst="rect">
            <a:avLst/>
          </a:prstGeom>
        </p:spPr>
      </p:pic>
      <p:sp>
        <p:nvSpPr>
          <p:cNvPr id="11" name="TextBox 10">
            <a:extLst>
              <a:ext uri="{FF2B5EF4-FFF2-40B4-BE49-F238E27FC236}">
                <a16:creationId xmlns:a16="http://schemas.microsoft.com/office/drawing/2014/main" id="{2C547317-0239-CB53-9BAB-38C40ECF2DAD}"/>
              </a:ext>
            </a:extLst>
          </p:cNvPr>
          <p:cNvSpPr txBox="1"/>
          <p:nvPr/>
        </p:nvSpPr>
        <p:spPr>
          <a:xfrm>
            <a:off x="6400649" y="4255816"/>
            <a:ext cx="5663834"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algn="r"/>
            <a:r>
              <a:rPr lang="en-US"/>
              <a:t>When segmenting RSL respondents, we see a similar rate of satisfaction with the event overall. The NPS score is lower, with a 0 indicating the RSLs are equally likely to recommend the event to a colleague or not. This could be because the RSLs were specifically invited to the event by their company.</a:t>
            </a:r>
          </a:p>
        </p:txBody>
      </p:sp>
      <p:pic>
        <p:nvPicPr>
          <p:cNvPr id="12" name="Graphic 11" descr="Lightbulb with solid fill">
            <a:extLst>
              <a:ext uri="{FF2B5EF4-FFF2-40B4-BE49-F238E27FC236}">
                <a16:creationId xmlns:a16="http://schemas.microsoft.com/office/drawing/2014/main" id="{FCBB4094-5A5B-BFA2-5557-5F6A5AADBD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1481" y="4848395"/>
            <a:ext cx="569168" cy="569168"/>
          </a:xfrm>
          <a:prstGeom prst="rect">
            <a:avLst/>
          </a:prstGeom>
        </p:spPr>
      </p:pic>
      <p:sp>
        <p:nvSpPr>
          <p:cNvPr id="4" name="TextBox 3">
            <a:extLst>
              <a:ext uri="{FF2B5EF4-FFF2-40B4-BE49-F238E27FC236}">
                <a16:creationId xmlns:a16="http://schemas.microsoft.com/office/drawing/2014/main" id="{C82FFB74-6E48-C002-E879-7086FC5AEC0C}"/>
              </a:ext>
            </a:extLst>
          </p:cNvPr>
          <p:cNvSpPr txBox="1"/>
          <p:nvPr/>
        </p:nvSpPr>
        <p:spPr>
          <a:xfrm>
            <a:off x="8978169" y="1865948"/>
            <a:ext cx="3084578" cy="175432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1200" b="1"/>
              <a:t>Net Promoter Score</a:t>
            </a:r>
            <a:r>
              <a:rPr lang="en-US" sz="1200"/>
              <a:t>: The</a:t>
            </a:r>
            <a:r>
              <a:rPr lang="en-US" sz="1200">
                <a:ea typeface="Tahoma"/>
                <a:cs typeface="Tahoma"/>
              </a:rPr>
              <a:t> creators, Bain &amp; Company, suggest that anything above 0 is good, above 20 is favorable, above 50 is excellent, and above 80 is world class. </a:t>
            </a:r>
          </a:p>
          <a:p>
            <a:endParaRPr lang="en-US" sz="1200">
              <a:ea typeface="Tahoma"/>
              <a:cs typeface="Tahoma"/>
            </a:endParaRPr>
          </a:p>
          <a:p>
            <a:r>
              <a:rPr lang="en-US" sz="1200">
                <a:ea typeface="Tahoma"/>
                <a:cs typeface="Tahoma"/>
              </a:rPr>
              <a:t>According to SurveyMonkey's global benchmark data, which accounts for the NPS of more than 150,000 organizations, the average score is +32.</a:t>
            </a:r>
            <a:endParaRPr lang="en-US"/>
          </a:p>
        </p:txBody>
      </p:sp>
    </p:spTree>
    <p:extLst>
      <p:ext uri="{BB962C8B-B14F-4D97-AF65-F5344CB8AC3E}">
        <p14:creationId xmlns:p14="http://schemas.microsoft.com/office/powerpoint/2010/main" val="298182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B582C-5EBD-4966-AA74-42B4E39533BE}"/>
              </a:ext>
            </a:extLst>
          </p:cNvPr>
          <p:cNvSpPr>
            <a:spLocks noGrp="1"/>
          </p:cNvSpPr>
          <p:nvPr>
            <p:ph type="title"/>
          </p:nvPr>
        </p:nvSpPr>
        <p:spPr/>
        <p:txBody>
          <a:bodyPr/>
          <a:lstStyle/>
          <a:p>
            <a:r>
              <a:rPr lang="en-US"/>
              <a:t>RSL Feedback</a:t>
            </a:r>
          </a:p>
        </p:txBody>
      </p:sp>
      <p:sp>
        <p:nvSpPr>
          <p:cNvPr id="3" name="Text Placeholder 2">
            <a:extLst>
              <a:ext uri="{FF2B5EF4-FFF2-40B4-BE49-F238E27FC236}">
                <a16:creationId xmlns:a16="http://schemas.microsoft.com/office/drawing/2014/main" id="{332802AA-3633-A33A-0530-3B34F234D7AE}"/>
              </a:ext>
            </a:extLst>
          </p:cNvPr>
          <p:cNvSpPr>
            <a:spLocks noGrp="1"/>
          </p:cNvSpPr>
          <p:nvPr>
            <p:ph type="body" sz="quarter" idx="10"/>
          </p:nvPr>
        </p:nvSpPr>
        <p:spPr>
          <a:xfrm>
            <a:off x="838200" y="2034073"/>
            <a:ext cx="10515600" cy="4027002"/>
          </a:xfrm>
        </p:spPr>
        <p:txBody>
          <a:bodyPr>
            <a:normAutofit/>
          </a:bodyPr>
          <a:lstStyle/>
          <a:p>
            <a:r>
              <a:rPr lang="en-US"/>
              <a:t>Positive feedback and areas for improvement were in line with the comments from all attendees</a:t>
            </a:r>
          </a:p>
          <a:p>
            <a:r>
              <a:rPr lang="en-US"/>
              <a:t>Suggestions for added value include:</a:t>
            </a:r>
          </a:p>
          <a:p>
            <a:pPr lvl="1"/>
            <a:r>
              <a:rPr lang="en-US" sz="2800"/>
              <a:t>More structured networking (top request)</a:t>
            </a:r>
          </a:p>
          <a:p>
            <a:pPr lvl="1"/>
            <a:r>
              <a:rPr lang="en-US" sz="2800"/>
              <a:t>Adding LinkedIn QR code to badges to facilitate connections</a:t>
            </a:r>
          </a:p>
          <a:p>
            <a:pPr lvl="1"/>
            <a:r>
              <a:rPr lang="en-US" sz="2800"/>
              <a:t>Workshops/Learning opportunities, more content</a:t>
            </a:r>
          </a:p>
          <a:p>
            <a:pPr lvl="1"/>
            <a:r>
              <a:rPr lang="en-US" sz="2800"/>
              <a:t>Ability to meet the Woman of the Year</a:t>
            </a:r>
          </a:p>
        </p:txBody>
      </p:sp>
    </p:spTree>
    <p:extLst>
      <p:ext uri="{BB962C8B-B14F-4D97-AF65-F5344CB8AC3E}">
        <p14:creationId xmlns:p14="http://schemas.microsoft.com/office/powerpoint/2010/main" val="1125792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D58D5-540F-4FF8-0EE6-A422D251D35A}"/>
              </a:ext>
            </a:extLst>
          </p:cNvPr>
          <p:cNvSpPr>
            <a:spLocks noGrp="1"/>
          </p:cNvSpPr>
          <p:nvPr>
            <p:ph type="title"/>
          </p:nvPr>
        </p:nvSpPr>
        <p:spPr/>
        <p:txBody>
          <a:bodyPr/>
          <a:lstStyle/>
          <a:p>
            <a:r>
              <a:rPr lang="en-US"/>
              <a:t>Male Attendees</a:t>
            </a:r>
          </a:p>
        </p:txBody>
      </p:sp>
      <p:sp>
        <p:nvSpPr>
          <p:cNvPr id="3" name="Text Placeholder 2">
            <a:extLst>
              <a:ext uri="{FF2B5EF4-FFF2-40B4-BE49-F238E27FC236}">
                <a16:creationId xmlns:a16="http://schemas.microsoft.com/office/drawing/2014/main" id="{A381AF6C-3E4B-96AE-0DBA-851D896B89D2}"/>
              </a:ext>
            </a:extLst>
          </p:cNvPr>
          <p:cNvSpPr>
            <a:spLocks noGrp="1"/>
          </p:cNvSpPr>
          <p:nvPr>
            <p:ph type="body" sz="quarter" idx="10"/>
          </p:nvPr>
        </p:nvSpPr>
        <p:spPr/>
        <p:txBody>
          <a:bodyPr/>
          <a:lstStyle/>
          <a:p>
            <a:r>
              <a:rPr lang="en-US"/>
              <a:t>Very low response rate (3 in person, 1 virtual) for male attendees</a:t>
            </a:r>
          </a:p>
          <a:p>
            <a:r>
              <a:rPr lang="en-US"/>
              <a:t>Those who did respond were highly satisfied (NPS of 100, 100% rated “Very Good” or “Excellent”</a:t>
            </a:r>
          </a:p>
          <a:p>
            <a:r>
              <a:rPr lang="en-US"/>
              <a:t>Hard to draw any additional conclusions for this group due to the small sample size</a:t>
            </a:r>
          </a:p>
        </p:txBody>
      </p:sp>
    </p:spTree>
    <p:extLst>
      <p:ext uri="{BB962C8B-B14F-4D97-AF65-F5344CB8AC3E}">
        <p14:creationId xmlns:p14="http://schemas.microsoft.com/office/powerpoint/2010/main" val="2538334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8A75F05B-FA5D-EEA3-79B8-3EE0BDB534CD}"/>
              </a:ext>
            </a:extLst>
          </p:cNvPr>
          <p:cNvSpPr txBox="1">
            <a:spLocks/>
          </p:cNvSpPr>
          <p:nvPr/>
        </p:nvSpPr>
        <p:spPr>
          <a:xfrm>
            <a:off x="4656138" y="2338388"/>
            <a:ext cx="6816725" cy="17430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a:latin typeface="Tahoma"/>
                <a:ea typeface="Tahoma"/>
                <a:cs typeface="Tahoma"/>
              </a:rPr>
              <a:t>Sponsor Survey</a:t>
            </a:r>
            <a:endParaRPr lang="en-US" sz="6000" b="1">
              <a:ea typeface="Tahoma"/>
              <a:cs typeface="Tahoma"/>
            </a:endParaRPr>
          </a:p>
        </p:txBody>
      </p:sp>
    </p:spTree>
    <p:extLst>
      <p:ext uri="{BB962C8B-B14F-4D97-AF65-F5344CB8AC3E}">
        <p14:creationId xmlns:p14="http://schemas.microsoft.com/office/powerpoint/2010/main" val="1332147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0AFF-8983-E490-096C-547548E3DFE7}"/>
              </a:ext>
            </a:extLst>
          </p:cNvPr>
          <p:cNvSpPr>
            <a:spLocks noGrp="1"/>
          </p:cNvSpPr>
          <p:nvPr>
            <p:ph type="title"/>
          </p:nvPr>
        </p:nvSpPr>
        <p:spPr/>
        <p:txBody>
          <a:bodyPr/>
          <a:lstStyle/>
          <a:p>
            <a:r>
              <a:rPr lang="en-US"/>
              <a:t>Sponsorship Packages</a:t>
            </a:r>
          </a:p>
        </p:txBody>
      </p:sp>
      <p:graphicFrame>
        <p:nvGraphicFramePr>
          <p:cNvPr id="4" name="Chart 3">
            <a:extLst>
              <a:ext uri="{FF2B5EF4-FFF2-40B4-BE49-F238E27FC236}">
                <a16:creationId xmlns:a16="http://schemas.microsoft.com/office/drawing/2014/main" id="{297B3F92-174E-3BCC-05AE-05DF8EE68BDB}"/>
              </a:ext>
            </a:extLst>
          </p:cNvPr>
          <p:cNvGraphicFramePr>
            <a:graphicFrameLocks/>
          </p:cNvGraphicFramePr>
          <p:nvPr>
            <p:extLst>
              <p:ext uri="{D42A27DB-BD31-4B8C-83A1-F6EECF244321}">
                <p14:modId xmlns:p14="http://schemas.microsoft.com/office/powerpoint/2010/main" val="2426577863"/>
              </p:ext>
            </p:extLst>
          </p:nvPr>
        </p:nvGraphicFramePr>
        <p:xfrm>
          <a:off x="1044407" y="2348737"/>
          <a:ext cx="5533675" cy="300978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D37A707E-BE0A-A48F-D001-B05A911AE234}"/>
              </a:ext>
            </a:extLst>
          </p:cNvPr>
          <p:cNvSpPr txBox="1"/>
          <p:nvPr/>
        </p:nvSpPr>
        <p:spPr>
          <a:xfrm>
            <a:off x="7266060" y="2976466"/>
            <a:ext cx="4553339"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a:r>
              <a:rPr lang="en-US"/>
              <a:t>The most important opportunity for sponsors is access to the event. Visibility (both digital and in-person) are tied for second, with content being somewhat important to many, but not a must-have for any sponsor.</a:t>
            </a:r>
          </a:p>
        </p:txBody>
      </p:sp>
      <p:pic>
        <p:nvPicPr>
          <p:cNvPr id="8" name="Graphic 7" descr="Lightbulb with solid fill">
            <a:extLst>
              <a:ext uri="{FF2B5EF4-FFF2-40B4-BE49-F238E27FC236}">
                <a16:creationId xmlns:a16="http://schemas.microsoft.com/office/drawing/2014/main" id="{504ACD9A-BBB8-38FA-F3AB-E352F33172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96892" y="3284461"/>
            <a:ext cx="569168" cy="569168"/>
          </a:xfrm>
          <a:prstGeom prst="rect">
            <a:avLst/>
          </a:prstGeom>
        </p:spPr>
      </p:pic>
    </p:spTree>
    <p:extLst>
      <p:ext uri="{BB962C8B-B14F-4D97-AF65-F5344CB8AC3E}">
        <p14:creationId xmlns:p14="http://schemas.microsoft.com/office/powerpoint/2010/main" val="666605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0AFF-8983-E490-096C-547548E3DFE7}"/>
              </a:ext>
            </a:extLst>
          </p:cNvPr>
          <p:cNvSpPr>
            <a:spLocks noGrp="1"/>
          </p:cNvSpPr>
          <p:nvPr>
            <p:ph type="title"/>
          </p:nvPr>
        </p:nvSpPr>
        <p:spPr/>
        <p:txBody>
          <a:bodyPr/>
          <a:lstStyle/>
          <a:p>
            <a:r>
              <a:rPr lang="en-US"/>
              <a:t>Sponsor Experience</a:t>
            </a:r>
          </a:p>
        </p:txBody>
      </p:sp>
      <p:sp>
        <p:nvSpPr>
          <p:cNvPr id="7" name="TextBox 6">
            <a:extLst>
              <a:ext uri="{FF2B5EF4-FFF2-40B4-BE49-F238E27FC236}">
                <a16:creationId xmlns:a16="http://schemas.microsoft.com/office/drawing/2014/main" id="{D37A707E-BE0A-A48F-D001-B05A911AE234}"/>
              </a:ext>
            </a:extLst>
          </p:cNvPr>
          <p:cNvSpPr txBox="1"/>
          <p:nvPr/>
        </p:nvSpPr>
        <p:spPr>
          <a:xfrm>
            <a:off x="6998582" y="2228671"/>
            <a:ext cx="4553339"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algn="r"/>
            <a:r>
              <a:rPr lang="en-US"/>
              <a:t>Sponsors found the package options to be a good value, though there is room for improvement in clarity of options and the sales process.</a:t>
            </a:r>
          </a:p>
        </p:txBody>
      </p:sp>
      <p:pic>
        <p:nvPicPr>
          <p:cNvPr id="8" name="Graphic 7" descr="Lightbulb with solid fill">
            <a:extLst>
              <a:ext uri="{FF2B5EF4-FFF2-40B4-BE49-F238E27FC236}">
                <a16:creationId xmlns:a16="http://schemas.microsoft.com/office/drawing/2014/main" id="{504ACD9A-BBB8-38FA-F3AB-E352F33172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414" y="2544252"/>
            <a:ext cx="569168" cy="569168"/>
          </a:xfrm>
          <a:prstGeom prst="rect">
            <a:avLst/>
          </a:prstGeom>
        </p:spPr>
      </p:pic>
      <p:graphicFrame>
        <p:nvGraphicFramePr>
          <p:cNvPr id="5" name="Table 4">
            <a:extLst>
              <a:ext uri="{FF2B5EF4-FFF2-40B4-BE49-F238E27FC236}">
                <a16:creationId xmlns:a16="http://schemas.microsoft.com/office/drawing/2014/main" id="{B3E0005A-9E59-E588-164A-9F69A06BA774}"/>
              </a:ext>
            </a:extLst>
          </p:cNvPr>
          <p:cNvGraphicFramePr>
            <a:graphicFrameLocks noGrp="1"/>
          </p:cNvGraphicFramePr>
          <p:nvPr>
            <p:extLst>
              <p:ext uri="{D42A27DB-BD31-4B8C-83A1-F6EECF244321}">
                <p14:modId xmlns:p14="http://schemas.microsoft.com/office/powerpoint/2010/main" val="863571939"/>
              </p:ext>
            </p:extLst>
          </p:nvPr>
        </p:nvGraphicFramePr>
        <p:xfrm>
          <a:off x="640079" y="1779398"/>
          <a:ext cx="5658086" cy="2512684"/>
        </p:xfrm>
        <a:graphic>
          <a:graphicData uri="http://schemas.openxmlformats.org/drawingml/2006/table">
            <a:tbl>
              <a:tblPr>
                <a:tableStyleId>{69CF1AB2-1976-4502-BF36-3FF5EA218861}</a:tableStyleId>
              </a:tblPr>
              <a:tblGrid>
                <a:gridCol w="808298">
                  <a:extLst>
                    <a:ext uri="{9D8B030D-6E8A-4147-A177-3AD203B41FA5}">
                      <a16:colId xmlns:a16="http://schemas.microsoft.com/office/drawing/2014/main" val="452082132"/>
                    </a:ext>
                  </a:extLst>
                </a:gridCol>
                <a:gridCol w="808298">
                  <a:extLst>
                    <a:ext uri="{9D8B030D-6E8A-4147-A177-3AD203B41FA5}">
                      <a16:colId xmlns:a16="http://schemas.microsoft.com/office/drawing/2014/main" val="3765335905"/>
                    </a:ext>
                  </a:extLst>
                </a:gridCol>
                <a:gridCol w="808298">
                  <a:extLst>
                    <a:ext uri="{9D8B030D-6E8A-4147-A177-3AD203B41FA5}">
                      <a16:colId xmlns:a16="http://schemas.microsoft.com/office/drawing/2014/main" val="2803112454"/>
                    </a:ext>
                  </a:extLst>
                </a:gridCol>
                <a:gridCol w="808298">
                  <a:extLst>
                    <a:ext uri="{9D8B030D-6E8A-4147-A177-3AD203B41FA5}">
                      <a16:colId xmlns:a16="http://schemas.microsoft.com/office/drawing/2014/main" val="1415284637"/>
                    </a:ext>
                  </a:extLst>
                </a:gridCol>
                <a:gridCol w="808298">
                  <a:extLst>
                    <a:ext uri="{9D8B030D-6E8A-4147-A177-3AD203B41FA5}">
                      <a16:colId xmlns:a16="http://schemas.microsoft.com/office/drawing/2014/main" val="45531702"/>
                    </a:ext>
                  </a:extLst>
                </a:gridCol>
                <a:gridCol w="808298">
                  <a:extLst>
                    <a:ext uri="{9D8B030D-6E8A-4147-A177-3AD203B41FA5}">
                      <a16:colId xmlns:a16="http://schemas.microsoft.com/office/drawing/2014/main" val="1393506870"/>
                    </a:ext>
                  </a:extLst>
                </a:gridCol>
                <a:gridCol w="808298">
                  <a:extLst>
                    <a:ext uri="{9D8B030D-6E8A-4147-A177-3AD203B41FA5}">
                      <a16:colId xmlns:a16="http://schemas.microsoft.com/office/drawing/2014/main" val="3505528730"/>
                    </a:ext>
                  </a:extLst>
                </a:gridCol>
              </a:tblGrid>
              <a:tr h="603537">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800" u="none" strike="noStrike">
                          <a:effectLst/>
                        </a:rPr>
                        <a:t>POOR</a:t>
                      </a:r>
                      <a:endParaRPr lang="en-US" sz="800" b="0" i="0" u="none" strike="noStrike">
                        <a:solidFill>
                          <a:srgbClr val="333E48"/>
                        </a:solidFill>
                        <a:effectLst/>
                        <a:latin typeface="Arial" panose="020B0604020202020204" pitchFamily="34" charset="0"/>
                      </a:endParaRPr>
                    </a:p>
                  </a:txBody>
                  <a:tcPr marL="7620" marR="7620" marT="7620" marB="0" anchor="ctr"/>
                </a:tc>
                <a:tc>
                  <a:txBody>
                    <a:bodyPr/>
                    <a:lstStyle/>
                    <a:p>
                      <a:pPr algn="ctr" fontAlgn="ctr"/>
                      <a:r>
                        <a:rPr lang="en-US" sz="800" u="none" strike="noStrike">
                          <a:effectLst/>
                        </a:rPr>
                        <a:t>FAIR</a:t>
                      </a:r>
                      <a:endParaRPr lang="en-US" sz="800" b="0" i="0" u="none" strike="noStrike">
                        <a:solidFill>
                          <a:srgbClr val="333E48"/>
                        </a:solidFill>
                        <a:effectLst/>
                        <a:latin typeface="Arial" panose="020B0604020202020204" pitchFamily="34" charset="0"/>
                      </a:endParaRPr>
                    </a:p>
                  </a:txBody>
                  <a:tcPr marL="7620" marR="7620" marT="7620" marB="0" anchor="ctr"/>
                </a:tc>
                <a:tc>
                  <a:txBody>
                    <a:bodyPr/>
                    <a:lstStyle/>
                    <a:p>
                      <a:pPr algn="ctr" fontAlgn="ctr"/>
                      <a:r>
                        <a:rPr lang="en-US" sz="800" u="none" strike="noStrike">
                          <a:effectLst/>
                        </a:rPr>
                        <a:t>GOOD</a:t>
                      </a:r>
                      <a:endParaRPr lang="en-US" sz="800" b="0" i="0" u="none" strike="noStrike">
                        <a:solidFill>
                          <a:srgbClr val="333E48"/>
                        </a:solidFill>
                        <a:effectLst/>
                        <a:latin typeface="Arial" panose="020B0604020202020204" pitchFamily="34" charset="0"/>
                      </a:endParaRPr>
                    </a:p>
                  </a:txBody>
                  <a:tcPr marL="7620" marR="7620" marT="7620" marB="0" anchor="ctr"/>
                </a:tc>
                <a:tc>
                  <a:txBody>
                    <a:bodyPr/>
                    <a:lstStyle/>
                    <a:p>
                      <a:pPr algn="ctr" fontAlgn="ctr"/>
                      <a:r>
                        <a:rPr lang="en-US" sz="800" u="none" strike="noStrike">
                          <a:effectLst/>
                        </a:rPr>
                        <a:t>VERY GOOD</a:t>
                      </a:r>
                      <a:r>
                        <a:rPr lang="en-US" sz="600" u="none" strike="noStrike">
                          <a:effectLst/>
                        </a:rPr>
                        <a:t>–</a:t>
                      </a:r>
                      <a:endParaRPr lang="en-US" sz="800" b="0" i="0" u="none" strike="noStrike">
                        <a:solidFill>
                          <a:srgbClr val="333E48"/>
                        </a:solidFill>
                        <a:effectLst/>
                        <a:latin typeface="Arial" panose="020B0604020202020204" pitchFamily="34" charset="0"/>
                      </a:endParaRPr>
                    </a:p>
                  </a:txBody>
                  <a:tcPr marL="7620" marR="7620" marT="7620" marB="0" anchor="ctr"/>
                </a:tc>
                <a:tc>
                  <a:txBody>
                    <a:bodyPr/>
                    <a:lstStyle/>
                    <a:p>
                      <a:pPr algn="ctr" fontAlgn="ctr"/>
                      <a:r>
                        <a:rPr lang="en-US" sz="800" u="none" strike="noStrike">
                          <a:effectLst/>
                        </a:rPr>
                        <a:t>EXCELLENT</a:t>
                      </a:r>
                      <a:endParaRPr lang="en-US" sz="800" b="0" i="0" u="none" strike="noStrike">
                        <a:solidFill>
                          <a:srgbClr val="333E48"/>
                        </a:solidFill>
                        <a:effectLst/>
                        <a:latin typeface="Arial" panose="020B0604020202020204" pitchFamily="34" charset="0"/>
                      </a:endParaRPr>
                    </a:p>
                  </a:txBody>
                  <a:tcPr marL="7620" marR="7620" marT="7620" marB="0" anchor="ctr"/>
                </a:tc>
                <a:tc>
                  <a:txBody>
                    <a:bodyPr/>
                    <a:lstStyle/>
                    <a:p>
                      <a:pPr algn="ctr" fontAlgn="ctr"/>
                      <a:r>
                        <a:rPr lang="en-US" sz="800" u="none" strike="noStrike">
                          <a:effectLst/>
                        </a:rPr>
                        <a:t>DON'T KNOW/NOT APPLICABLE</a:t>
                      </a:r>
                      <a:endParaRPr lang="en-US" sz="800" b="0" i="0" u="none" strike="noStrike">
                        <a:solidFill>
                          <a:srgbClr val="333E48"/>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179043056"/>
                  </a:ext>
                </a:extLst>
              </a:tr>
              <a:tr h="431098">
                <a:tc>
                  <a:txBody>
                    <a:bodyPr/>
                    <a:lstStyle/>
                    <a:p>
                      <a:pPr algn="ctr" fontAlgn="ctr"/>
                      <a:r>
                        <a:rPr lang="en-US" sz="800" u="none" strike="noStrike">
                          <a:effectLst/>
                        </a:rPr>
                        <a:t>Overall Value</a:t>
                      </a:r>
                      <a:endParaRPr lang="en-US" sz="800" b="0" i="0" u="none" strike="noStrike">
                        <a:solidFill>
                          <a:srgbClr val="333E48"/>
                        </a:solidFill>
                        <a:effectLst/>
                        <a:latin typeface="Arial" panose="020B0604020202020204" pitchFamily="34" charset="0"/>
                      </a:endParaRPr>
                    </a:p>
                  </a:txBody>
                  <a:tcPr marL="7620" marR="7620" marT="7620" marB="0" anchor="ctr"/>
                </a:tc>
                <a:tc>
                  <a:txBody>
                    <a:bodyPr/>
                    <a:lstStyle/>
                    <a:p>
                      <a:pPr algn="ctr" fontAlgn="ctr"/>
                      <a:endParaRPr lang="en-US" sz="800" b="0" i="0" u="none" strike="noStrike">
                        <a:solidFill>
                          <a:srgbClr val="333E48"/>
                        </a:solidFill>
                        <a:effectLst/>
                        <a:latin typeface="Arial" panose="020B0604020202020204" pitchFamily="34" charset="0"/>
                      </a:endParaRPr>
                    </a:p>
                  </a:txBody>
                  <a:tcPr marL="7620" marR="7620" marT="7620" marB="0" anchor="ctr"/>
                </a:tc>
                <a:tc>
                  <a:txBody>
                    <a:bodyPr/>
                    <a:lstStyle/>
                    <a:p>
                      <a:pPr algn="ctr" fontAlgn="ct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4</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1</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2</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266965608"/>
                  </a:ext>
                </a:extLst>
              </a:tr>
              <a:tr h="849878">
                <a:tc>
                  <a:txBody>
                    <a:bodyPr/>
                    <a:lstStyle/>
                    <a:p>
                      <a:pPr algn="ctr" fontAlgn="ctr"/>
                      <a:r>
                        <a:rPr lang="en-US" sz="800" u="none" strike="noStrike">
                          <a:effectLst/>
                        </a:rPr>
                        <a:t>Clarity of Sponsorship Package Options</a:t>
                      </a:r>
                      <a:endParaRPr lang="en-US" sz="800" b="0" i="0" u="none" strike="noStrike">
                        <a:solidFill>
                          <a:srgbClr val="333E48"/>
                        </a:solidFill>
                        <a:effectLst/>
                        <a:latin typeface="Arial" panose="020B0604020202020204" pitchFamily="34" charset="0"/>
                      </a:endParaRPr>
                    </a:p>
                  </a:txBody>
                  <a:tcPr marL="7620" marR="7620" marT="7620" marB="0" anchor="ctr"/>
                </a:tc>
                <a:tc>
                  <a:txBody>
                    <a:bodyPr/>
                    <a:lstStyle/>
                    <a:p>
                      <a:pPr algn="ctr" fontAlgn="ctr"/>
                      <a:endParaRPr lang="en-US" sz="800" b="0" i="0" u="none" strike="noStrike">
                        <a:solidFill>
                          <a:srgbClr val="333E48"/>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2</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3</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1</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1</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437015458"/>
                  </a:ext>
                </a:extLst>
              </a:tr>
              <a:tr h="628171">
                <a:tc>
                  <a:txBody>
                    <a:bodyPr/>
                    <a:lstStyle/>
                    <a:p>
                      <a:pPr algn="ctr" fontAlgn="ctr"/>
                      <a:r>
                        <a:rPr lang="en-US" sz="800" u="none" strike="noStrike">
                          <a:effectLst/>
                        </a:rPr>
                        <a:t>Sponsorship Sales Process</a:t>
                      </a:r>
                      <a:endParaRPr lang="en-US" sz="800" b="0" i="0" u="none" strike="noStrike">
                        <a:solidFill>
                          <a:srgbClr val="333E48"/>
                        </a:solidFill>
                        <a:effectLst/>
                        <a:latin typeface="Arial" panose="020B0604020202020204" pitchFamily="34" charset="0"/>
                      </a:endParaRPr>
                    </a:p>
                  </a:txBody>
                  <a:tcPr marL="7620" marR="7620" marT="7620" marB="0" anchor="ctr"/>
                </a:tc>
                <a:tc>
                  <a:txBody>
                    <a:bodyPr/>
                    <a:lstStyle/>
                    <a:p>
                      <a:pPr algn="ctr" fontAlgn="ctr"/>
                      <a:endParaRPr lang="en-US" sz="800" b="0" i="0" u="none" strike="noStrike">
                        <a:solidFill>
                          <a:srgbClr val="333E48"/>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2</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1</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2</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1</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tc>
                  <a:txBody>
                    <a:bodyPr/>
                    <a:lstStyle/>
                    <a:p>
                      <a:pPr algn="ctr" fontAlgn="ctr"/>
                      <a:r>
                        <a:rPr lang="en-US" sz="800" u="none" strike="noStrike">
                          <a:solidFill>
                            <a:schemeClr val="tx1">
                              <a:lumMod val="50000"/>
                            </a:schemeClr>
                          </a:solidFill>
                          <a:effectLst/>
                        </a:rPr>
                        <a:t>1</a:t>
                      </a:r>
                      <a:endParaRPr lang="en-US" sz="800" b="0" i="0" u="none" strike="noStrike">
                        <a:solidFill>
                          <a:schemeClr val="tx1">
                            <a:lumMod val="50000"/>
                          </a:schemeClr>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392070661"/>
                  </a:ext>
                </a:extLst>
              </a:tr>
            </a:tbl>
          </a:graphicData>
        </a:graphic>
      </p:graphicFrame>
      <p:sp>
        <p:nvSpPr>
          <p:cNvPr id="6" name="TextBox 5">
            <a:extLst>
              <a:ext uri="{FF2B5EF4-FFF2-40B4-BE49-F238E27FC236}">
                <a16:creationId xmlns:a16="http://schemas.microsoft.com/office/drawing/2014/main" id="{ED274AF0-C622-12C5-BACA-C2C9C123D079}"/>
              </a:ext>
            </a:extLst>
          </p:cNvPr>
          <p:cNvSpPr txBox="1"/>
          <p:nvPr/>
        </p:nvSpPr>
        <p:spPr>
          <a:xfrm>
            <a:off x="563484" y="4880529"/>
            <a:ext cx="5658086" cy="954107"/>
          </a:xfrm>
          <a:prstGeom prst="rect">
            <a:avLst/>
          </a:prstGeom>
          <a:noFill/>
        </p:spPr>
        <p:txBody>
          <a:bodyPr wrap="square" lIns="91440" tIns="45720" rIns="91440" bIns="45720" rtlCol="0" anchor="t">
            <a:spAutoFit/>
          </a:bodyPr>
          <a:lstStyle/>
          <a:p>
            <a:r>
              <a:rPr lang="en-US" sz="1400" b="0" i="0">
                <a:solidFill>
                  <a:srgbClr val="333E48"/>
                </a:solidFill>
                <a:effectLst/>
                <a:latin typeface="National2"/>
              </a:rPr>
              <a:t>The details of the various options included in the sponsorship were not so clear, and many needed action and deliverables from sponsor in the last minute. Having more time and clarity on actions needed from sponsor will provide a seamless experience.</a:t>
            </a:r>
            <a:endParaRPr lang="en-US" sz="1400">
              <a:ea typeface="Tahoma"/>
              <a:cs typeface="Tahoma"/>
            </a:endParaRPr>
          </a:p>
        </p:txBody>
      </p:sp>
      <p:sp>
        <p:nvSpPr>
          <p:cNvPr id="9" name="Speech Bubble: Oval 8">
            <a:extLst>
              <a:ext uri="{FF2B5EF4-FFF2-40B4-BE49-F238E27FC236}">
                <a16:creationId xmlns:a16="http://schemas.microsoft.com/office/drawing/2014/main" id="{A833DCCE-A85F-4540-B733-F1FCE41FF44A}"/>
              </a:ext>
            </a:extLst>
          </p:cNvPr>
          <p:cNvSpPr/>
          <p:nvPr/>
        </p:nvSpPr>
        <p:spPr>
          <a:xfrm>
            <a:off x="134672" y="4396749"/>
            <a:ext cx="6335486" cy="1920875"/>
          </a:xfrm>
          <a:prstGeom prst="wedgeEllipseCallout">
            <a:avLst>
              <a:gd name="adj1" fmla="val 37930"/>
              <a:gd name="adj2" fmla="val 6541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5C27F15-ED41-89A0-045D-B9D384B993BC}"/>
              </a:ext>
            </a:extLst>
          </p:cNvPr>
          <p:cNvSpPr txBox="1"/>
          <p:nvPr/>
        </p:nvSpPr>
        <p:spPr>
          <a:xfrm>
            <a:off x="7310310" y="4184293"/>
            <a:ext cx="4432259" cy="1169551"/>
          </a:xfrm>
          <a:prstGeom prst="rect">
            <a:avLst/>
          </a:prstGeom>
          <a:noFill/>
        </p:spPr>
        <p:txBody>
          <a:bodyPr wrap="square" lIns="91440" tIns="45720" rIns="91440" bIns="45720" rtlCol="0" anchor="t">
            <a:spAutoFit/>
          </a:bodyPr>
          <a:lstStyle/>
          <a:p>
            <a:r>
              <a:rPr lang="en-US" sz="1400" b="0" i="0">
                <a:solidFill>
                  <a:srgbClr val="333E48"/>
                </a:solidFill>
                <a:effectLst/>
                <a:latin typeface="National2"/>
              </a:rPr>
              <a:t>Need to have longer lead time for updating Winner bios/titles/names as there are always changes in organizations. Need to add DIGITAL ACCESSIBILITY to entire program - closed captions on all videos and live CART as well - plus ASL interpreter.</a:t>
            </a:r>
            <a:endParaRPr lang="en-US" sz="1400"/>
          </a:p>
        </p:txBody>
      </p:sp>
      <p:sp>
        <p:nvSpPr>
          <p:cNvPr id="12" name="Speech Bubble: Oval 11">
            <a:extLst>
              <a:ext uri="{FF2B5EF4-FFF2-40B4-BE49-F238E27FC236}">
                <a16:creationId xmlns:a16="http://schemas.microsoft.com/office/drawing/2014/main" id="{E3A9E0A4-06E5-FC9F-4DC1-C07D11577757}"/>
              </a:ext>
            </a:extLst>
          </p:cNvPr>
          <p:cNvSpPr/>
          <p:nvPr/>
        </p:nvSpPr>
        <p:spPr>
          <a:xfrm>
            <a:off x="6615404" y="3822832"/>
            <a:ext cx="5576596" cy="1920875"/>
          </a:xfrm>
          <a:prstGeom prst="wedgeEllipseCallout">
            <a:avLst>
              <a:gd name="adj1" fmla="val 37930"/>
              <a:gd name="adj2" fmla="val 6541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467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8A75F05B-FA5D-EEA3-79B8-3EE0BDB534CD}"/>
              </a:ext>
            </a:extLst>
          </p:cNvPr>
          <p:cNvSpPr txBox="1">
            <a:spLocks/>
          </p:cNvSpPr>
          <p:nvPr/>
        </p:nvSpPr>
        <p:spPr>
          <a:xfrm>
            <a:off x="4656138" y="2338388"/>
            <a:ext cx="6816725" cy="17430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a:latin typeface="Tahoma"/>
                <a:ea typeface="Tahoma"/>
                <a:cs typeface="Tahoma"/>
              </a:rPr>
              <a:t>Staff Survey</a:t>
            </a:r>
            <a:endParaRPr lang="en-US" sz="6000" b="1">
              <a:ea typeface="Tahoma"/>
              <a:cs typeface="Tahoma"/>
            </a:endParaRPr>
          </a:p>
        </p:txBody>
      </p:sp>
    </p:spTree>
    <p:extLst>
      <p:ext uri="{BB962C8B-B14F-4D97-AF65-F5344CB8AC3E}">
        <p14:creationId xmlns:p14="http://schemas.microsoft.com/office/powerpoint/2010/main" val="2043956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5935B-C09C-4720-AE57-9F044D8B460C}"/>
              </a:ext>
            </a:extLst>
          </p:cNvPr>
          <p:cNvSpPr>
            <a:spLocks noGrp="1"/>
          </p:cNvSpPr>
          <p:nvPr>
            <p:ph type="title"/>
          </p:nvPr>
        </p:nvSpPr>
        <p:spPr/>
        <p:txBody>
          <a:bodyPr/>
          <a:lstStyle/>
          <a:p>
            <a:r>
              <a:rPr lang="en-US" dirty="0"/>
              <a:t>Event Ratings – Staff </a:t>
            </a:r>
          </a:p>
        </p:txBody>
      </p:sp>
      <p:sp>
        <p:nvSpPr>
          <p:cNvPr id="5" name="TextBox 4">
            <a:extLst>
              <a:ext uri="{FF2B5EF4-FFF2-40B4-BE49-F238E27FC236}">
                <a16:creationId xmlns:a16="http://schemas.microsoft.com/office/drawing/2014/main" id="{F371676D-4D44-62BF-6B3E-1F581432DFDC}"/>
              </a:ext>
            </a:extLst>
          </p:cNvPr>
          <p:cNvSpPr txBox="1"/>
          <p:nvPr/>
        </p:nvSpPr>
        <p:spPr>
          <a:xfrm>
            <a:off x="1539551" y="6270170"/>
            <a:ext cx="440249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algn="ctr"/>
            <a:r>
              <a:rPr lang="en-US" sz="1400" dirty="0"/>
              <a:t>Percentage of respondents rating an element as “Very Good” or "Excellent"</a:t>
            </a:r>
          </a:p>
        </p:txBody>
      </p:sp>
      <p:sp>
        <p:nvSpPr>
          <p:cNvPr id="3" name="TextBox 2">
            <a:extLst>
              <a:ext uri="{FF2B5EF4-FFF2-40B4-BE49-F238E27FC236}">
                <a16:creationId xmlns:a16="http://schemas.microsoft.com/office/drawing/2014/main" id="{9531F5D9-6BB4-C821-A979-8E2BB95791B9}"/>
              </a:ext>
            </a:extLst>
          </p:cNvPr>
          <p:cNvSpPr txBox="1"/>
          <p:nvPr/>
        </p:nvSpPr>
        <p:spPr>
          <a:xfrm>
            <a:off x="8444204" y="1868640"/>
            <a:ext cx="3079102"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a:r>
              <a:rPr lang="en-US" dirty="0"/>
              <a:t>In line with the attendee ratings, program-related aspects were highly rated while venue ratings were lower.</a:t>
            </a:r>
          </a:p>
        </p:txBody>
      </p:sp>
      <p:pic>
        <p:nvPicPr>
          <p:cNvPr id="6" name="Graphic 5" descr="Lightbulb with solid fill">
            <a:extLst>
              <a:ext uri="{FF2B5EF4-FFF2-40B4-BE49-F238E27FC236}">
                <a16:creationId xmlns:a16="http://schemas.microsoft.com/office/drawing/2014/main" id="{3145DE75-58B5-8E57-266F-052CD75996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5036" y="2461219"/>
            <a:ext cx="569168" cy="569168"/>
          </a:xfrm>
          <a:prstGeom prst="rect">
            <a:avLst/>
          </a:prstGeom>
        </p:spPr>
      </p:pic>
      <p:graphicFrame>
        <p:nvGraphicFramePr>
          <p:cNvPr id="9" name="Chart 8">
            <a:extLst>
              <a:ext uri="{FF2B5EF4-FFF2-40B4-BE49-F238E27FC236}">
                <a16:creationId xmlns:a16="http://schemas.microsoft.com/office/drawing/2014/main" id="{36A3084B-CBA2-D4BB-E7CA-299A4929E5A8}"/>
              </a:ext>
            </a:extLst>
          </p:cNvPr>
          <p:cNvGraphicFramePr>
            <a:graphicFrameLocks/>
          </p:cNvGraphicFramePr>
          <p:nvPr>
            <p:extLst>
              <p:ext uri="{D42A27DB-BD31-4B8C-83A1-F6EECF244321}">
                <p14:modId xmlns:p14="http://schemas.microsoft.com/office/powerpoint/2010/main" val="2435659775"/>
              </p:ext>
            </p:extLst>
          </p:nvPr>
        </p:nvGraphicFramePr>
        <p:xfrm>
          <a:off x="221943" y="1372298"/>
          <a:ext cx="6507332" cy="489787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1D5FA2A7-0505-9E13-6D52-659C1F026669}"/>
              </a:ext>
            </a:extLst>
          </p:cNvPr>
          <p:cNvSpPr txBox="1"/>
          <p:nvPr/>
        </p:nvSpPr>
        <p:spPr>
          <a:xfrm>
            <a:off x="6540443" y="4447263"/>
            <a:ext cx="2186307" cy="584775"/>
          </a:xfrm>
          <a:prstGeom prst="rect">
            <a:avLst/>
          </a:prstGeom>
          <a:noFill/>
        </p:spPr>
        <p:txBody>
          <a:bodyPr wrap="square" rtlCol="0">
            <a:spAutoFit/>
          </a:bodyPr>
          <a:lstStyle/>
          <a:p>
            <a:r>
              <a:rPr lang="en-US" sz="1600" b="1" dirty="0"/>
              <a:t>Large number of “I don’t know”/NA</a:t>
            </a:r>
            <a:endParaRPr lang="en-US" sz="1000" dirty="0"/>
          </a:p>
        </p:txBody>
      </p:sp>
      <p:sp>
        <p:nvSpPr>
          <p:cNvPr id="11" name="Arrow: Left 10">
            <a:extLst>
              <a:ext uri="{FF2B5EF4-FFF2-40B4-BE49-F238E27FC236}">
                <a16:creationId xmlns:a16="http://schemas.microsoft.com/office/drawing/2014/main" id="{DC3519FB-9877-495A-1A24-AC88C94778B8}"/>
              </a:ext>
            </a:extLst>
          </p:cNvPr>
          <p:cNvSpPr/>
          <p:nvPr/>
        </p:nvSpPr>
        <p:spPr>
          <a:xfrm>
            <a:off x="5017018" y="4414421"/>
            <a:ext cx="1523425" cy="650460"/>
          </a:xfrm>
          <a:prstGeom prst="leftArrow">
            <a:avLst/>
          </a:prstGeom>
          <a:solidFill>
            <a:schemeClr val="accent1">
              <a:alpha val="18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39987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8A75F05B-FA5D-EEA3-79B8-3EE0BDB534CD}"/>
              </a:ext>
            </a:extLst>
          </p:cNvPr>
          <p:cNvSpPr txBox="1">
            <a:spLocks/>
          </p:cNvSpPr>
          <p:nvPr/>
        </p:nvSpPr>
        <p:spPr>
          <a:xfrm>
            <a:off x="4656138" y="2338388"/>
            <a:ext cx="6816725" cy="17430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b="1">
                <a:latin typeface="Tahoma"/>
                <a:ea typeface="Tahoma"/>
                <a:cs typeface="Tahoma"/>
              </a:rPr>
              <a:t>Attendee Survey</a:t>
            </a:r>
            <a:endParaRPr lang="en-US" sz="6000" b="1">
              <a:ea typeface="Tahoma"/>
              <a:cs typeface="Tahoma"/>
            </a:endParaRPr>
          </a:p>
        </p:txBody>
      </p:sp>
    </p:spTree>
    <p:extLst>
      <p:ext uri="{BB962C8B-B14F-4D97-AF65-F5344CB8AC3E}">
        <p14:creationId xmlns:p14="http://schemas.microsoft.com/office/powerpoint/2010/main" val="2794754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5935B-C09C-4720-AE57-9F044D8B460C}"/>
              </a:ext>
            </a:extLst>
          </p:cNvPr>
          <p:cNvSpPr>
            <a:spLocks noGrp="1"/>
          </p:cNvSpPr>
          <p:nvPr>
            <p:ph type="title"/>
          </p:nvPr>
        </p:nvSpPr>
        <p:spPr/>
        <p:txBody>
          <a:bodyPr/>
          <a:lstStyle/>
          <a:p>
            <a:r>
              <a:rPr lang="en-US" dirty="0"/>
              <a:t>Staff Feedback – Event</a:t>
            </a:r>
          </a:p>
        </p:txBody>
      </p:sp>
      <p:sp>
        <p:nvSpPr>
          <p:cNvPr id="5" name="Text Placeholder 4">
            <a:extLst>
              <a:ext uri="{FF2B5EF4-FFF2-40B4-BE49-F238E27FC236}">
                <a16:creationId xmlns:a16="http://schemas.microsoft.com/office/drawing/2014/main" id="{50A20132-AE3C-DB54-BCA8-38A11F960EEE}"/>
              </a:ext>
            </a:extLst>
          </p:cNvPr>
          <p:cNvSpPr>
            <a:spLocks noGrp="1"/>
          </p:cNvSpPr>
          <p:nvPr>
            <p:ph type="body" sz="quarter" idx="10"/>
          </p:nvPr>
        </p:nvSpPr>
        <p:spPr>
          <a:xfrm>
            <a:off x="474216" y="1821865"/>
            <a:ext cx="5385046" cy="4203700"/>
          </a:xfrm>
        </p:spPr>
        <p:style>
          <a:lnRef idx="2">
            <a:schemeClr val="accent1"/>
          </a:lnRef>
          <a:fillRef idx="1">
            <a:schemeClr val="lt1"/>
          </a:fillRef>
          <a:effectRef idx="0">
            <a:schemeClr val="accent1"/>
          </a:effectRef>
          <a:fontRef idx="minor">
            <a:schemeClr val="dk1"/>
          </a:fontRef>
        </p:style>
        <p:txBody>
          <a:bodyPr/>
          <a:lstStyle/>
          <a:p>
            <a:pPr marL="0" indent="0" algn="ctr">
              <a:buNone/>
            </a:pPr>
            <a:r>
              <a:rPr lang="en-US" b="1" dirty="0">
                <a:solidFill>
                  <a:schemeClr val="accent2"/>
                </a:solidFill>
                <a:latin typeface="+mj-lt"/>
              </a:rPr>
              <a:t>What worked well</a:t>
            </a:r>
          </a:p>
          <a:p>
            <a:r>
              <a:rPr lang="en-US" dirty="0"/>
              <a:t>Stanchions at appreciation station</a:t>
            </a:r>
          </a:p>
          <a:p>
            <a:r>
              <a:rPr lang="en-US" dirty="0"/>
              <a:t>Staff event post WOTY</a:t>
            </a:r>
          </a:p>
          <a:p>
            <a:r>
              <a:rPr lang="en-US" dirty="0"/>
              <a:t>Early ballroom access</a:t>
            </a:r>
          </a:p>
          <a:p>
            <a:r>
              <a:rPr lang="en-US" dirty="0"/>
              <a:t>Event tour/staff briefing</a:t>
            </a:r>
          </a:p>
        </p:txBody>
      </p:sp>
      <p:sp>
        <p:nvSpPr>
          <p:cNvPr id="8" name="Text Placeholder 4">
            <a:extLst>
              <a:ext uri="{FF2B5EF4-FFF2-40B4-BE49-F238E27FC236}">
                <a16:creationId xmlns:a16="http://schemas.microsoft.com/office/drawing/2014/main" id="{7D2D418B-EDF5-5BDF-C470-805CFCD1BF87}"/>
              </a:ext>
            </a:extLst>
          </p:cNvPr>
          <p:cNvSpPr txBox="1">
            <a:spLocks/>
          </p:cNvSpPr>
          <p:nvPr/>
        </p:nvSpPr>
        <p:spPr>
          <a:xfrm>
            <a:off x="6459986" y="1821865"/>
            <a:ext cx="5257800" cy="42037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accent2"/>
                </a:solidFill>
                <a:latin typeface="+mj-lt"/>
              </a:rPr>
              <a:t>Needs improvement</a:t>
            </a:r>
          </a:p>
          <a:p>
            <a:r>
              <a:rPr lang="en-US" dirty="0"/>
              <a:t>Acknowledge VIP leaders more (board, regional chairs, sponsors)</a:t>
            </a:r>
          </a:p>
          <a:p>
            <a:r>
              <a:rPr lang="en-US" dirty="0"/>
              <a:t>More directional signage (easels) and correct event name on signs (“Women of the Year”)</a:t>
            </a:r>
          </a:p>
          <a:p>
            <a:r>
              <a:rPr lang="en-US" dirty="0"/>
              <a:t>Better/bigger venue</a:t>
            </a:r>
          </a:p>
          <a:p>
            <a:r>
              <a:rPr lang="en-US" dirty="0"/>
              <a:t>Separate RSL celebration</a:t>
            </a:r>
          </a:p>
          <a:p>
            <a:r>
              <a:rPr lang="en-US" dirty="0"/>
              <a:t>Easier table reg process</a:t>
            </a:r>
          </a:p>
          <a:p>
            <a:endParaRPr lang="en-US" dirty="0"/>
          </a:p>
        </p:txBody>
      </p:sp>
      <p:sp>
        <p:nvSpPr>
          <p:cNvPr id="9" name="TextBox 8">
            <a:extLst>
              <a:ext uri="{FF2B5EF4-FFF2-40B4-BE49-F238E27FC236}">
                <a16:creationId xmlns:a16="http://schemas.microsoft.com/office/drawing/2014/main" id="{3809CBD3-2C28-999D-86EB-719ECA2B9CF7}"/>
              </a:ext>
            </a:extLst>
          </p:cNvPr>
          <p:cNvSpPr txBox="1"/>
          <p:nvPr/>
        </p:nvSpPr>
        <p:spPr>
          <a:xfrm>
            <a:off x="2400669" y="6156742"/>
            <a:ext cx="756895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algn="ctr"/>
            <a:r>
              <a:rPr lang="en-US" sz="1400" i="1" dirty="0"/>
              <a:t>These are some common trends that vary from attendee feedback, and not an exhaustive list of comments. The team has received/reviewed all feedback submitted by staff.</a:t>
            </a:r>
          </a:p>
        </p:txBody>
      </p:sp>
    </p:spTree>
    <p:extLst>
      <p:ext uri="{BB962C8B-B14F-4D97-AF65-F5344CB8AC3E}">
        <p14:creationId xmlns:p14="http://schemas.microsoft.com/office/powerpoint/2010/main" val="2947951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9695B3-EFFB-645D-E9BD-A41B1DE27BCC}"/>
              </a:ext>
            </a:extLst>
          </p:cNvPr>
          <p:cNvSpPr>
            <a:spLocks noGrp="1"/>
          </p:cNvSpPr>
          <p:nvPr>
            <p:ph type="title"/>
          </p:nvPr>
        </p:nvSpPr>
        <p:spPr>
          <a:xfrm>
            <a:off x="222068" y="334910"/>
            <a:ext cx="11353800" cy="1325563"/>
          </a:xfrm>
        </p:spPr>
        <p:txBody>
          <a:bodyPr/>
          <a:lstStyle/>
          <a:p>
            <a:r>
              <a:rPr lang="en-US"/>
              <a:t>Respondent Demographics – 182 </a:t>
            </a:r>
            <a:r>
              <a:rPr lang="en-US" sz="3600"/>
              <a:t>Responses</a:t>
            </a:r>
            <a:endParaRPr lang="en-US">
              <a:ea typeface="Tahoma"/>
              <a:cs typeface="Tahoma"/>
            </a:endParaRPr>
          </a:p>
        </p:txBody>
      </p:sp>
      <p:graphicFrame>
        <p:nvGraphicFramePr>
          <p:cNvPr id="2" name="Chart 1">
            <a:extLst>
              <a:ext uri="{FF2B5EF4-FFF2-40B4-BE49-F238E27FC236}">
                <a16:creationId xmlns:a16="http://schemas.microsoft.com/office/drawing/2014/main" id="{BBE13C08-B925-6F8F-01D8-CE0DC4A751E2}"/>
              </a:ext>
            </a:extLst>
          </p:cNvPr>
          <p:cNvGraphicFramePr>
            <a:graphicFrameLocks/>
          </p:cNvGraphicFramePr>
          <p:nvPr>
            <p:extLst>
              <p:ext uri="{D42A27DB-BD31-4B8C-83A1-F6EECF244321}">
                <p14:modId xmlns:p14="http://schemas.microsoft.com/office/powerpoint/2010/main" val="670357089"/>
              </p:ext>
            </p:extLst>
          </p:nvPr>
        </p:nvGraphicFramePr>
        <p:xfrm>
          <a:off x="222068" y="1430383"/>
          <a:ext cx="5077719" cy="34308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D9D5C6E7-CAE3-4BCB-F429-3FEAF8ABB276}"/>
              </a:ext>
            </a:extLst>
          </p:cNvPr>
          <p:cNvGraphicFramePr>
            <a:graphicFrameLocks/>
          </p:cNvGraphicFramePr>
          <p:nvPr>
            <p:extLst>
              <p:ext uri="{D42A27DB-BD31-4B8C-83A1-F6EECF244321}">
                <p14:modId xmlns:p14="http://schemas.microsoft.com/office/powerpoint/2010/main" val="778113204"/>
              </p:ext>
            </p:extLst>
          </p:nvPr>
        </p:nvGraphicFramePr>
        <p:xfrm>
          <a:off x="1050314" y="4678924"/>
          <a:ext cx="3421225" cy="199861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DE2B502-0CF6-0F9D-47CD-60C799BF5C1F}"/>
              </a:ext>
            </a:extLst>
          </p:cNvPr>
          <p:cNvSpPr txBox="1"/>
          <p:nvPr/>
        </p:nvSpPr>
        <p:spPr>
          <a:xfrm>
            <a:off x="5728996" y="5854129"/>
            <a:ext cx="4814596"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a:r>
              <a:rPr lang="en-US"/>
              <a:t>Note: The respondent demographics are not reflective of all attendees – demographic info is not collected for table seat attendees </a:t>
            </a:r>
          </a:p>
        </p:txBody>
      </p:sp>
      <p:pic>
        <p:nvPicPr>
          <p:cNvPr id="7" name="Graphic 6" descr="Lightbulb with solid fill">
            <a:extLst>
              <a:ext uri="{FF2B5EF4-FFF2-40B4-BE49-F238E27FC236}">
                <a16:creationId xmlns:a16="http://schemas.microsoft.com/office/drawing/2014/main" id="{B99C549C-AE3C-C0A5-0BB1-35B1982752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9828" y="6031210"/>
            <a:ext cx="569168" cy="569168"/>
          </a:xfrm>
          <a:prstGeom prst="rect">
            <a:avLst/>
          </a:prstGeom>
        </p:spPr>
      </p:pic>
      <p:graphicFrame>
        <p:nvGraphicFramePr>
          <p:cNvPr id="8" name="Chart 7">
            <a:extLst>
              <a:ext uri="{FF2B5EF4-FFF2-40B4-BE49-F238E27FC236}">
                <a16:creationId xmlns:a16="http://schemas.microsoft.com/office/drawing/2014/main" id="{317FF990-0B8E-F483-EBBB-F7BD473C881F}"/>
              </a:ext>
            </a:extLst>
          </p:cNvPr>
          <p:cNvGraphicFramePr>
            <a:graphicFrameLocks/>
          </p:cNvGraphicFramePr>
          <p:nvPr>
            <p:extLst>
              <p:ext uri="{D42A27DB-BD31-4B8C-83A1-F6EECF244321}">
                <p14:modId xmlns:p14="http://schemas.microsoft.com/office/powerpoint/2010/main" val="1717937236"/>
              </p:ext>
            </p:extLst>
          </p:nvPr>
        </p:nvGraphicFramePr>
        <p:xfrm>
          <a:off x="7945514" y="1448487"/>
          <a:ext cx="3940946" cy="25468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F00D5822-3B5D-1944-A212-67FB72F4607D}"/>
              </a:ext>
            </a:extLst>
          </p:cNvPr>
          <p:cNvGraphicFramePr>
            <a:graphicFrameLocks/>
          </p:cNvGraphicFramePr>
          <p:nvPr>
            <p:extLst>
              <p:ext uri="{D42A27DB-BD31-4B8C-83A1-F6EECF244321}">
                <p14:modId xmlns:p14="http://schemas.microsoft.com/office/powerpoint/2010/main" val="4215993352"/>
              </p:ext>
            </p:extLst>
          </p:nvPr>
        </p:nvGraphicFramePr>
        <p:xfrm>
          <a:off x="4557424" y="2282367"/>
          <a:ext cx="4022371" cy="254681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5376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E9E7C2-4E14-EA0A-BCB0-9D7AF098A2C4}"/>
              </a:ext>
            </a:extLst>
          </p:cNvPr>
          <p:cNvSpPr>
            <a:spLocks noGrp="1"/>
          </p:cNvSpPr>
          <p:nvPr>
            <p:ph type="title"/>
          </p:nvPr>
        </p:nvSpPr>
        <p:spPr/>
        <p:txBody>
          <a:bodyPr/>
          <a:lstStyle/>
          <a:p>
            <a:r>
              <a:rPr lang="en-US"/>
              <a:t>Attendee Satisfaction and NPS</a:t>
            </a:r>
          </a:p>
        </p:txBody>
      </p:sp>
      <p:pic>
        <p:nvPicPr>
          <p:cNvPr id="7" name="Picture 6">
            <a:extLst>
              <a:ext uri="{FF2B5EF4-FFF2-40B4-BE49-F238E27FC236}">
                <a16:creationId xmlns:a16="http://schemas.microsoft.com/office/drawing/2014/main" id="{4A29D295-1D8B-3A50-124D-14C7A9EAFCCD}"/>
              </a:ext>
            </a:extLst>
          </p:cNvPr>
          <p:cNvPicPr>
            <a:picLocks noChangeAspect="1"/>
          </p:cNvPicPr>
          <p:nvPr/>
        </p:nvPicPr>
        <p:blipFill>
          <a:blip r:embed="rId2"/>
          <a:stretch>
            <a:fillRect/>
          </a:stretch>
        </p:blipFill>
        <p:spPr>
          <a:xfrm>
            <a:off x="6350421" y="1783267"/>
            <a:ext cx="2722498" cy="2550386"/>
          </a:xfrm>
          <a:prstGeom prst="rect">
            <a:avLst/>
          </a:prstGeom>
        </p:spPr>
      </p:pic>
      <p:graphicFrame>
        <p:nvGraphicFramePr>
          <p:cNvPr id="10" name="Chart 9">
            <a:extLst>
              <a:ext uri="{FF2B5EF4-FFF2-40B4-BE49-F238E27FC236}">
                <a16:creationId xmlns:a16="http://schemas.microsoft.com/office/drawing/2014/main" id="{4D8570E8-1081-0A52-CB78-F6F08A074739}"/>
              </a:ext>
            </a:extLst>
          </p:cNvPr>
          <p:cNvGraphicFramePr>
            <a:graphicFrameLocks/>
          </p:cNvGraphicFramePr>
          <p:nvPr>
            <p:extLst>
              <p:ext uri="{D42A27DB-BD31-4B8C-83A1-F6EECF244321}">
                <p14:modId xmlns:p14="http://schemas.microsoft.com/office/powerpoint/2010/main" val="3143516861"/>
              </p:ext>
            </p:extLst>
          </p:nvPr>
        </p:nvGraphicFramePr>
        <p:xfrm>
          <a:off x="838200" y="1578428"/>
          <a:ext cx="5368834" cy="3315789"/>
        </p:xfrm>
        <a:graphic>
          <a:graphicData uri="http://schemas.openxmlformats.org/drawingml/2006/chart">
            <c:chart xmlns:c="http://schemas.openxmlformats.org/drawingml/2006/chart" xmlns:r="http://schemas.openxmlformats.org/officeDocument/2006/relationships" r:id="rId3"/>
          </a:graphicData>
        </a:graphic>
      </p:graphicFrame>
      <p:sp>
        <p:nvSpPr>
          <p:cNvPr id="11" name="Left Brace 10">
            <a:extLst>
              <a:ext uri="{FF2B5EF4-FFF2-40B4-BE49-F238E27FC236}">
                <a16:creationId xmlns:a16="http://schemas.microsoft.com/office/drawing/2014/main" id="{69E17CF2-0B1E-83C9-D61A-DBC4B1BE1C67}"/>
              </a:ext>
            </a:extLst>
          </p:cNvPr>
          <p:cNvSpPr/>
          <p:nvPr/>
        </p:nvSpPr>
        <p:spPr>
          <a:xfrm rot="16200000">
            <a:off x="4841968" y="4737461"/>
            <a:ext cx="722811" cy="103632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C15324B8-310E-8DD9-8772-414685A2A5F1}"/>
              </a:ext>
            </a:extLst>
          </p:cNvPr>
          <p:cNvSpPr txBox="1"/>
          <p:nvPr/>
        </p:nvSpPr>
        <p:spPr>
          <a:xfrm>
            <a:off x="3202581" y="5617027"/>
            <a:ext cx="1994263" cy="107721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a:t>84.83% of respondents were satisfied with their experience</a:t>
            </a:r>
          </a:p>
        </p:txBody>
      </p:sp>
      <p:sp>
        <p:nvSpPr>
          <p:cNvPr id="15" name="TextBox 14">
            <a:extLst>
              <a:ext uri="{FF2B5EF4-FFF2-40B4-BE49-F238E27FC236}">
                <a16:creationId xmlns:a16="http://schemas.microsoft.com/office/drawing/2014/main" id="{FEC5D143-450B-E090-E34F-45718288BFB2}"/>
              </a:ext>
            </a:extLst>
          </p:cNvPr>
          <p:cNvSpPr txBox="1"/>
          <p:nvPr/>
        </p:nvSpPr>
        <p:spPr>
          <a:xfrm>
            <a:off x="5906277" y="5770915"/>
            <a:ext cx="4814596"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a:r>
              <a:rPr lang="en-US"/>
              <a:t>Attendees continue to be broadly satisfied by the overall WOTY experience. Satisfaction did not differ among various segments.</a:t>
            </a:r>
          </a:p>
        </p:txBody>
      </p:sp>
      <p:pic>
        <p:nvPicPr>
          <p:cNvPr id="16" name="Graphic 15" descr="Lightbulb with solid fill">
            <a:extLst>
              <a:ext uri="{FF2B5EF4-FFF2-40B4-BE49-F238E27FC236}">
                <a16:creationId xmlns:a16="http://schemas.microsoft.com/office/drawing/2014/main" id="{99DF8623-0019-8F35-D336-75F69E300A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7855" y="5947996"/>
            <a:ext cx="569168" cy="569168"/>
          </a:xfrm>
          <a:prstGeom prst="rect">
            <a:avLst/>
          </a:prstGeom>
        </p:spPr>
      </p:pic>
      <p:sp>
        <p:nvSpPr>
          <p:cNvPr id="2" name="TextBox 1">
            <a:extLst>
              <a:ext uri="{FF2B5EF4-FFF2-40B4-BE49-F238E27FC236}">
                <a16:creationId xmlns:a16="http://schemas.microsoft.com/office/drawing/2014/main" id="{4380F101-2146-5B9B-6A28-9B0E4950BBDD}"/>
              </a:ext>
            </a:extLst>
          </p:cNvPr>
          <p:cNvSpPr txBox="1"/>
          <p:nvPr/>
        </p:nvSpPr>
        <p:spPr>
          <a:xfrm>
            <a:off x="9219778" y="1785411"/>
            <a:ext cx="2533213" cy="341632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US" sz="1200" b="1"/>
              <a:t>Net Promoter Score</a:t>
            </a:r>
            <a:r>
              <a:rPr lang="en-US" sz="1200"/>
              <a:t>: a measure of likelihood of recommending something to a friend. Ranges from -100 to +100 with a positive number indicating more promoters than detractors.</a:t>
            </a:r>
          </a:p>
          <a:p>
            <a:endParaRPr lang="en-US" sz="1200">
              <a:ea typeface="Tahoma"/>
              <a:cs typeface="Tahoma"/>
            </a:endParaRPr>
          </a:p>
          <a:p>
            <a:r>
              <a:rPr lang="en-US" sz="1200">
                <a:ea typeface="Tahoma"/>
                <a:cs typeface="Tahoma"/>
              </a:rPr>
              <a:t>The creators, Bain &amp; Company, suggest that anything above 0 is good, above 20 is favorable, above 50 is excellent, and above 80 is world class. </a:t>
            </a:r>
          </a:p>
          <a:p>
            <a:endParaRPr lang="en-US" sz="1200">
              <a:ea typeface="Tahoma"/>
              <a:cs typeface="Tahoma"/>
            </a:endParaRPr>
          </a:p>
          <a:p>
            <a:r>
              <a:rPr lang="en-US" sz="1200">
                <a:ea typeface="Tahoma"/>
                <a:cs typeface="Tahoma"/>
              </a:rPr>
              <a:t>According to SurveyMonkey's global benchmark data, which accounts for the NPS of more than 150,000 organizations, the average score is +32.</a:t>
            </a:r>
            <a:endParaRPr lang="en-US">
              <a:ea typeface="Tahoma"/>
              <a:cs typeface="Tahoma"/>
            </a:endParaRPr>
          </a:p>
        </p:txBody>
      </p:sp>
    </p:spTree>
    <p:extLst>
      <p:ext uri="{BB962C8B-B14F-4D97-AF65-F5344CB8AC3E}">
        <p14:creationId xmlns:p14="http://schemas.microsoft.com/office/powerpoint/2010/main" val="408107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B4CE-2628-9F8A-E937-2CFB9EEAF41F}"/>
              </a:ext>
            </a:extLst>
          </p:cNvPr>
          <p:cNvSpPr>
            <a:spLocks noGrp="1"/>
          </p:cNvSpPr>
          <p:nvPr>
            <p:ph type="title"/>
          </p:nvPr>
        </p:nvSpPr>
        <p:spPr/>
        <p:txBody>
          <a:bodyPr/>
          <a:lstStyle/>
          <a:p>
            <a:r>
              <a:rPr lang="en-US"/>
              <a:t>Factors Influencing Attendance</a:t>
            </a:r>
          </a:p>
        </p:txBody>
      </p:sp>
      <p:graphicFrame>
        <p:nvGraphicFramePr>
          <p:cNvPr id="7" name="Chart 6">
            <a:extLst>
              <a:ext uri="{FF2B5EF4-FFF2-40B4-BE49-F238E27FC236}">
                <a16:creationId xmlns:a16="http://schemas.microsoft.com/office/drawing/2014/main" id="{9E2FC384-FF4B-F553-ECD5-4E2C699BC142}"/>
              </a:ext>
            </a:extLst>
          </p:cNvPr>
          <p:cNvGraphicFramePr>
            <a:graphicFrameLocks/>
          </p:cNvGraphicFramePr>
          <p:nvPr>
            <p:extLst>
              <p:ext uri="{D42A27DB-BD31-4B8C-83A1-F6EECF244321}">
                <p14:modId xmlns:p14="http://schemas.microsoft.com/office/powerpoint/2010/main" val="3673680096"/>
              </p:ext>
            </p:extLst>
          </p:nvPr>
        </p:nvGraphicFramePr>
        <p:xfrm>
          <a:off x="838200" y="1690688"/>
          <a:ext cx="6259986" cy="428640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43A5234E-5494-EA64-F4A2-5DE8D47FC2BC}"/>
              </a:ext>
            </a:extLst>
          </p:cNvPr>
          <p:cNvSpPr txBox="1"/>
          <p:nvPr/>
        </p:nvSpPr>
        <p:spPr>
          <a:xfrm>
            <a:off x="7315200" y="4778479"/>
            <a:ext cx="3172408" cy="1477328"/>
          </a:xfrm>
          <a:prstGeom prst="rect">
            <a:avLst/>
          </a:prstGeom>
          <a:noFill/>
        </p:spPr>
        <p:txBody>
          <a:bodyPr wrap="square" rtlCol="0">
            <a:spAutoFit/>
          </a:bodyPr>
          <a:lstStyle/>
          <a:p>
            <a:r>
              <a:rPr lang="en-US" sz="3600" b="1"/>
              <a:t>83% </a:t>
            </a:r>
          </a:p>
          <a:p>
            <a:r>
              <a:rPr lang="en-US"/>
              <a:t>of attendees stated that their trip to NYC did not include vacation plans</a:t>
            </a:r>
          </a:p>
        </p:txBody>
      </p:sp>
      <p:sp>
        <p:nvSpPr>
          <p:cNvPr id="11" name="Arrow: Left 10">
            <a:extLst>
              <a:ext uri="{FF2B5EF4-FFF2-40B4-BE49-F238E27FC236}">
                <a16:creationId xmlns:a16="http://schemas.microsoft.com/office/drawing/2014/main" id="{2115FACE-2B70-979B-2BEF-FC5F588F347B}"/>
              </a:ext>
            </a:extLst>
          </p:cNvPr>
          <p:cNvSpPr/>
          <p:nvPr/>
        </p:nvSpPr>
        <p:spPr>
          <a:xfrm>
            <a:off x="4096139" y="5057192"/>
            <a:ext cx="3219061" cy="919902"/>
          </a:xfrm>
          <a:prstGeom prst="leftArrow">
            <a:avLst/>
          </a:prstGeom>
          <a:solidFill>
            <a:schemeClr val="accent1">
              <a:alpha val="18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45427A19-8453-BF33-1679-31F5594397FB}"/>
              </a:ext>
            </a:extLst>
          </p:cNvPr>
          <p:cNvSpPr txBox="1"/>
          <p:nvPr/>
        </p:nvSpPr>
        <p:spPr>
          <a:xfrm>
            <a:off x="8438333" y="2828834"/>
            <a:ext cx="3079102"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a:r>
              <a:rPr lang="en-US"/>
              <a:t>Attendees choose WOTY for inspiration and networking. Honorees are a draw for attendees.</a:t>
            </a:r>
          </a:p>
        </p:txBody>
      </p:sp>
      <p:pic>
        <p:nvPicPr>
          <p:cNvPr id="14" name="Graphic 13" descr="Lightbulb with solid fill">
            <a:extLst>
              <a:ext uri="{FF2B5EF4-FFF2-40B4-BE49-F238E27FC236}">
                <a16:creationId xmlns:a16="http://schemas.microsoft.com/office/drawing/2014/main" id="{5A8D1FEF-2655-B2DA-66B9-2E504FDFF7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69165" y="3144415"/>
            <a:ext cx="569168" cy="569168"/>
          </a:xfrm>
          <a:prstGeom prst="rect">
            <a:avLst/>
          </a:prstGeom>
        </p:spPr>
      </p:pic>
    </p:spTree>
    <p:extLst>
      <p:ext uri="{BB962C8B-B14F-4D97-AF65-F5344CB8AC3E}">
        <p14:creationId xmlns:p14="http://schemas.microsoft.com/office/powerpoint/2010/main" val="3439296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5935B-C09C-4720-AE57-9F044D8B460C}"/>
              </a:ext>
            </a:extLst>
          </p:cNvPr>
          <p:cNvSpPr>
            <a:spLocks noGrp="1"/>
          </p:cNvSpPr>
          <p:nvPr>
            <p:ph type="title"/>
          </p:nvPr>
        </p:nvSpPr>
        <p:spPr/>
        <p:txBody>
          <a:bodyPr/>
          <a:lstStyle/>
          <a:p>
            <a:r>
              <a:rPr lang="en-US"/>
              <a:t>Event Ratings – In-Person </a:t>
            </a:r>
          </a:p>
        </p:txBody>
      </p:sp>
      <p:graphicFrame>
        <p:nvGraphicFramePr>
          <p:cNvPr id="4" name="Chart 3">
            <a:extLst>
              <a:ext uri="{FF2B5EF4-FFF2-40B4-BE49-F238E27FC236}">
                <a16:creationId xmlns:a16="http://schemas.microsoft.com/office/drawing/2014/main" id="{194AD727-144A-BA85-7727-78FC06B32DCD}"/>
              </a:ext>
            </a:extLst>
          </p:cNvPr>
          <p:cNvGraphicFramePr>
            <a:graphicFrameLocks/>
          </p:cNvGraphicFramePr>
          <p:nvPr>
            <p:extLst>
              <p:ext uri="{D42A27DB-BD31-4B8C-83A1-F6EECF244321}">
                <p14:modId xmlns:p14="http://schemas.microsoft.com/office/powerpoint/2010/main" val="920268576"/>
              </p:ext>
            </p:extLst>
          </p:nvPr>
        </p:nvGraphicFramePr>
        <p:xfrm>
          <a:off x="186613" y="1690687"/>
          <a:ext cx="6634066" cy="457948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371676D-4D44-62BF-6B3E-1F581432DFDC}"/>
              </a:ext>
            </a:extLst>
          </p:cNvPr>
          <p:cNvSpPr txBox="1"/>
          <p:nvPr/>
        </p:nvSpPr>
        <p:spPr>
          <a:xfrm>
            <a:off x="1539551" y="6270170"/>
            <a:ext cx="440249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algn="ctr"/>
            <a:r>
              <a:rPr lang="en-US" sz="1400"/>
              <a:t>Percentage of respondents rating an element as “Very Good” or "Excellent"</a:t>
            </a:r>
          </a:p>
        </p:txBody>
      </p:sp>
      <p:sp>
        <p:nvSpPr>
          <p:cNvPr id="3" name="TextBox 2">
            <a:extLst>
              <a:ext uri="{FF2B5EF4-FFF2-40B4-BE49-F238E27FC236}">
                <a16:creationId xmlns:a16="http://schemas.microsoft.com/office/drawing/2014/main" id="{9531F5D9-6BB4-C821-A979-8E2BB95791B9}"/>
              </a:ext>
            </a:extLst>
          </p:cNvPr>
          <p:cNvSpPr txBox="1"/>
          <p:nvPr/>
        </p:nvSpPr>
        <p:spPr>
          <a:xfrm>
            <a:off x="8444204" y="1868640"/>
            <a:ext cx="3079102"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a:r>
              <a:rPr lang="en-US"/>
              <a:t>The highest rated aspects of the event were related to the event program and the location of NYC. Venue-related aspects were less favored by guests.</a:t>
            </a:r>
          </a:p>
        </p:txBody>
      </p:sp>
      <p:pic>
        <p:nvPicPr>
          <p:cNvPr id="6" name="Graphic 5" descr="Lightbulb with solid fill">
            <a:extLst>
              <a:ext uri="{FF2B5EF4-FFF2-40B4-BE49-F238E27FC236}">
                <a16:creationId xmlns:a16="http://schemas.microsoft.com/office/drawing/2014/main" id="{3145DE75-58B5-8E57-266F-052CD75996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75036" y="2461219"/>
            <a:ext cx="569168" cy="569168"/>
          </a:xfrm>
          <a:prstGeom prst="rect">
            <a:avLst/>
          </a:prstGeom>
        </p:spPr>
      </p:pic>
    </p:spTree>
    <p:extLst>
      <p:ext uri="{BB962C8B-B14F-4D97-AF65-F5344CB8AC3E}">
        <p14:creationId xmlns:p14="http://schemas.microsoft.com/office/powerpoint/2010/main" val="1338071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5935B-C09C-4720-AE57-9F044D8B460C}"/>
              </a:ext>
            </a:extLst>
          </p:cNvPr>
          <p:cNvSpPr>
            <a:spLocks noGrp="1"/>
          </p:cNvSpPr>
          <p:nvPr>
            <p:ph type="title"/>
          </p:nvPr>
        </p:nvSpPr>
        <p:spPr/>
        <p:txBody>
          <a:bodyPr/>
          <a:lstStyle/>
          <a:p>
            <a:r>
              <a:rPr lang="en-US"/>
              <a:t>Event Ratings – Virtual </a:t>
            </a:r>
          </a:p>
        </p:txBody>
      </p:sp>
      <p:sp>
        <p:nvSpPr>
          <p:cNvPr id="5" name="TextBox 4">
            <a:extLst>
              <a:ext uri="{FF2B5EF4-FFF2-40B4-BE49-F238E27FC236}">
                <a16:creationId xmlns:a16="http://schemas.microsoft.com/office/drawing/2014/main" id="{F371676D-4D44-62BF-6B3E-1F581432DFDC}"/>
              </a:ext>
            </a:extLst>
          </p:cNvPr>
          <p:cNvSpPr txBox="1"/>
          <p:nvPr/>
        </p:nvSpPr>
        <p:spPr>
          <a:xfrm>
            <a:off x="1530220" y="5969741"/>
            <a:ext cx="4402494"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pPr algn="ctr"/>
            <a:r>
              <a:rPr lang="en-US" sz="1400"/>
              <a:t>Percentage of respondents rating an element as “Very Good” or "Excellent"</a:t>
            </a:r>
          </a:p>
        </p:txBody>
      </p:sp>
      <p:graphicFrame>
        <p:nvGraphicFramePr>
          <p:cNvPr id="3" name="Chart 2">
            <a:extLst>
              <a:ext uri="{FF2B5EF4-FFF2-40B4-BE49-F238E27FC236}">
                <a16:creationId xmlns:a16="http://schemas.microsoft.com/office/drawing/2014/main" id="{ABE39D71-880E-F755-06E0-55C1F18E8281}"/>
              </a:ext>
            </a:extLst>
          </p:cNvPr>
          <p:cNvGraphicFramePr>
            <a:graphicFrameLocks/>
          </p:cNvGraphicFramePr>
          <p:nvPr>
            <p:extLst>
              <p:ext uri="{D42A27DB-BD31-4B8C-83A1-F6EECF244321}">
                <p14:modId xmlns:p14="http://schemas.microsoft.com/office/powerpoint/2010/main" val="2838500255"/>
              </p:ext>
            </p:extLst>
          </p:nvPr>
        </p:nvGraphicFramePr>
        <p:xfrm>
          <a:off x="330635" y="1838130"/>
          <a:ext cx="6378076" cy="398416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033DCA8-31CF-D527-CD0A-E1D056F94162}"/>
              </a:ext>
            </a:extLst>
          </p:cNvPr>
          <p:cNvSpPr txBox="1"/>
          <p:nvPr/>
        </p:nvSpPr>
        <p:spPr>
          <a:xfrm>
            <a:off x="8444204" y="1868640"/>
            <a:ext cx="3079102" cy="203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a:r>
              <a:rPr lang="en-US"/>
              <a:t>Virtual attendees appreciated the ability to watch the event from their location, however the engagement and networking aspects received lower ratings.</a:t>
            </a:r>
          </a:p>
        </p:txBody>
      </p:sp>
      <p:pic>
        <p:nvPicPr>
          <p:cNvPr id="6" name="Graphic 5" descr="Lightbulb with solid fill">
            <a:extLst>
              <a:ext uri="{FF2B5EF4-FFF2-40B4-BE49-F238E27FC236}">
                <a16:creationId xmlns:a16="http://schemas.microsoft.com/office/drawing/2014/main" id="{656CDF78-7B39-9CC3-2B3F-F4A826E631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75036" y="2599718"/>
            <a:ext cx="569168" cy="569168"/>
          </a:xfrm>
          <a:prstGeom prst="rect">
            <a:avLst/>
          </a:prstGeom>
        </p:spPr>
      </p:pic>
      <p:sp>
        <p:nvSpPr>
          <p:cNvPr id="8" name="Arrow: Left 7">
            <a:extLst>
              <a:ext uri="{FF2B5EF4-FFF2-40B4-BE49-F238E27FC236}">
                <a16:creationId xmlns:a16="http://schemas.microsoft.com/office/drawing/2014/main" id="{EF5E3790-1087-DC75-60E7-628BA84CE036}"/>
              </a:ext>
            </a:extLst>
          </p:cNvPr>
          <p:cNvSpPr/>
          <p:nvPr/>
        </p:nvSpPr>
        <p:spPr>
          <a:xfrm>
            <a:off x="3581944" y="4815582"/>
            <a:ext cx="3219061" cy="919902"/>
          </a:xfrm>
          <a:prstGeom prst="leftArrow">
            <a:avLst/>
          </a:prstGeom>
          <a:solidFill>
            <a:schemeClr val="accent1">
              <a:alpha val="18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0421F43F-492C-B358-6749-CAE7ED4C29E7}"/>
              </a:ext>
            </a:extLst>
          </p:cNvPr>
          <p:cNvSpPr txBox="1"/>
          <p:nvPr/>
        </p:nvSpPr>
        <p:spPr>
          <a:xfrm>
            <a:off x="6844370" y="4580234"/>
            <a:ext cx="4448603" cy="1384995"/>
          </a:xfrm>
          <a:prstGeom prst="rect">
            <a:avLst/>
          </a:prstGeom>
          <a:noFill/>
        </p:spPr>
        <p:txBody>
          <a:bodyPr wrap="square" lIns="91440" tIns="45720" rIns="91440" bIns="45720" rtlCol="0" anchor="t">
            <a:spAutoFit/>
          </a:bodyPr>
          <a:lstStyle/>
          <a:p>
            <a:r>
              <a:rPr lang="en-US" sz="1400"/>
              <a:t>All open-ended feedback about their Networking Reception was positive, "The reception was great opportunity to meet other colleagues and get inspired by them" with critical feedback asking for more awards show engagement, "</a:t>
            </a:r>
            <a:r>
              <a:rPr lang="en-US" sz="1400">
                <a:ea typeface="+mn-lt"/>
                <a:cs typeface="+mn-lt"/>
              </a:rPr>
              <a:t>More interactive activities during the event, not only the reception"</a:t>
            </a:r>
            <a:endParaRPr lang="en-US" sz="1400">
              <a:ea typeface="Tahoma"/>
              <a:cs typeface="Tahoma"/>
            </a:endParaRPr>
          </a:p>
        </p:txBody>
      </p:sp>
    </p:spTree>
    <p:extLst>
      <p:ext uri="{BB962C8B-B14F-4D97-AF65-F5344CB8AC3E}">
        <p14:creationId xmlns:p14="http://schemas.microsoft.com/office/powerpoint/2010/main" val="1508424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5935B-C09C-4720-AE57-9F044D8B460C}"/>
              </a:ext>
            </a:extLst>
          </p:cNvPr>
          <p:cNvSpPr>
            <a:spLocks noGrp="1"/>
          </p:cNvSpPr>
          <p:nvPr>
            <p:ph type="title"/>
          </p:nvPr>
        </p:nvSpPr>
        <p:spPr>
          <a:xfrm>
            <a:off x="838200" y="365125"/>
            <a:ext cx="10933922" cy="1325563"/>
          </a:xfrm>
        </p:spPr>
        <p:txBody>
          <a:bodyPr/>
          <a:lstStyle/>
          <a:p>
            <a:r>
              <a:rPr lang="en-US"/>
              <a:t>Attendee Comments – What Worked Well</a:t>
            </a:r>
          </a:p>
        </p:txBody>
      </p:sp>
      <p:sp>
        <p:nvSpPr>
          <p:cNvPr id="3" name="Text Placeholder 2">
            <a:extLst>
              <a:ext uri="{FF2B5EF4-FFF2-40B4-BE49-F238E27FC236}">
                <a16:creationId xmlns:a16="http://schemas.microsoft.com/office/drawing/2014/main" id="{471DA0AB-EA40-9B95-5BF5-F22DC7624A48}"/>
              </a:ext>
            </a:extLst>
          </p:cNvPr>
          <p:cNvSpPr>
            <a:spLocks noGrp="1"/>
          </p:cNvSpPr>
          <p:nvPr>
            <p:ph type="body" sz="quarter" idx="10"/>
          </p:nvPr>
        </p:nvSpPr>
        <p:spPr>
          <a:xfrm>
            <a:off x="838199" y="1857375"/>
            <a:ext cx="11030339" cy="3974258"/>
          </a:xfrm>
        </p:spPr>
        <p:txBody>
          <a:bodyPr>
            <a:normAutofit/>
          </a:bodyPr>
          <a:lstStyle/>
          <a:p>
            <a:pPr marL="514350" indent="-514350">
              <a:buFont typeface="+mj-lt"/>
              <a:buAutoNum type="arabicPeriod"/>
            </a:pPr>
            <a:r>
              <a:rPr lang="en-US"/>
              <a:t>Speakers</a:t>
            </a:r>
            <a:r>
              <a:rPr lang="en-US" sz="2000"/>
              <a:t> – “Loved the strong sense of purpose” “The speakers were just absolutely inspiring”</a:t>
            </a:r>
            <a:endParaRPr lang="en-US"/>
          </a:p>
          <a:p>
            <a:pPr marL="514350" indent="-514350">
              <a:buFont typeface="+mj-lt"/>
              <a:buAutoNum type="arabicPeriod"/>
            </a:pPr>
            <a:r>
              <a:rPr lang="en-US"/>
              <a:t>RSL Reception </a:t>
            </a:r>
            <a:r>
              <a:rPr lang="en-US" sz="2000"/>
              <a:t>– “It was extremely well facilitated and provided opportunities to network and connect”</a:t>
            </a:r>
            <a:endParaRPr lang="en-US"/>
          </a:p>
          <a:p>
            <a:pPr marL="514350" indent="-514350">
              <a:buFont typeface="+mj-lt"/>
              <a:buAutoNum type="arabicPeriod"/>
            </a:pPr>
            <a:r>
              <a:rPr lang="en-US"/>
              <a:t>Logistics/Flow</a:t>
            </a:r>
            <a:r>
              <a:rPr lang="en-US" sz="2000"/>
              <a:t> – “Check in [was] so easy with the computers and printing of badges” “The agenda was well thought through”</a:t>
            </a:r>
            <a:endParaRPr lang="en-US"/>
          </a:p>
          <a:p>
            <a:pPr marL="514350" indent="-514350">
              <a:buFont typeface="+mj-lt"/>
              <a:buAutoNum type="arabicPeriod"/>
            </a:pPr>
            <a:r>
              <a:rPr lang="en-US"/>
              <a:t>Location</a:t>
            </a:r>
            <a:r>
              <a:rPr lang="en-US" sz="2000"/>
              <a:t> – “Location was convenient”  “The location is easy to travel to for the day, and ending at 2pm allowed time to work and get home”</a:t>
            </a:r>
            <a:endParaRPr lang="en-US"/>
          </a:p>
          <a:p>
            <a:pPr marL="514350" indent="-514350">
              <a:buFont typeface="+mj-lt"/>
              <a:buAutoNum type="arabicPeriod"/>
            </a:pPr>
            <a:r>
              <a:rPr lang="en-US"/>
              <a:t>Celebration and Recognition</a:t>
            </a:r>
            <a:r>
              <a:rPr lang="en-US" sz="2000"/>
              <a:t> – “it was nice to see the Rising Stars and Luminaries receive recognition” “Honoring and celebrating colleagues”</a:t>
            </a:r>
            <a:endParaRPr lang="en-US"/>
          </a:p>
        </p:txBody>
      </p:sp>
    </p:spTree>
    <p:extLst>
      <p:ext uri="{BB962C8B-B14F-4D97-AF65-F5344CB8AC3E}">
        <p14:creationId xmlns:p14="http://schemas.microsoft.com/office/powerpoint/2010/main" val="1748972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5935B-C09C-4720-AE57-9F044D8B460C}"/>
              </a:ext>
            </a:extLst>
          </p:cNvPr>
          <p:cNvSpPr>
            <a:spLocks noGrp="1"/>
          </p:cNvSpPr>
          <p:nvPr>
            <p:ph type="title"/>
          </p:nvPr>
        </p:nvSpPr>
        <p:spPr>
          <a:xfrm>
            <a:off x="838200" y="365125"/>
            <a:ext cx="10933922" cy="1325563"/>
          </a:xfrm>
        </p:spPr>
        <p:txBody>
          <a:bodyPr/>
          <a:lstStyle/>
          <a:p>
            <a:r>
              <a:rPr lang="en-US"/>
              <a:t>Attendee Comments – Areas to Improve</a:t>
            </a:r>
          </a:p>
        </p:txBody>
      </p:sp>
      <p:sp>
        <p:nvSpPr>
          <p:cNvPr id="3" name="Text Placeholder 2">
            <a:extLst>
              <a:ext uri="{FF2B5EF4-FFF2-40B4-BE49-F238E27FC236}">
                <a16:creationId xmlns:a16="http://schemas.microsoft.com/office/drawing/2014/main" id="{471DA0AB-EA40-9B95-5BF5-F22DC7624A48}"/>
              </a:ext>
            </a:extLst>
          </p:cNvPr>
          <p:cNvSpPr>
            <a:spLocks noGrp="1"/>
          </p:cNvSpPr>
          <p:nvPr>
            <p:ph type="body" sz="quarter" idx="10"/>
          </p:nvPr>
        </p:nvSpPr>
        <p:spPr>
          <a:xfrm>
            <a:off x="838199" y="1857375"/>
            <a:ext cx="11030339" cy="3974258"/>
          </a:xfrm>
        </p:spPr>
        <p:txBody>
          <a:bodyPr vert="horz" lIns="91440" tIns="45720" rIns="91440" bIns="45720" rtlCol="0" anchor="t">
            <a:normAutofit/>
          </a:bodyPr>
          <a:lstStyle/>
          <a:p>
            <a:pPr marL="514350" indent="-514350">
              <a:buFont typeface="+mj-lt"/>
              <a:buAutoNum type="arabicPeriod"/>
            </a:pPr>
            <a:r>
              <a:rPr lang="en-US"/>
              <a:t>Food Quality/Service</a:t>
            </a:r>
            <a:r>
              <a:rPr lang="en-US" sz="2000"/>
              <a:t> – “the food was stone cold and the lunch overall and service were very disappointing” “no wait staff, no drink refills, no accommodations for non-meat eaters” "Coffee at the morning breakfast/networking selection is a must"</a:t>
            </a:r>
            <a:endParaRPr lang="en-US"/>
          </a:p>
          <a:p>
            <a:pPr marL="514350" indent="-514350">
              <a:buFont typeface="+mj-lt"/>
              <a:buAutoNum type="arabicPeriod"/>
            </a:pPr>
            <a:r>
              <a:rPr lang="en-US"/>
              <a:t>Networking Difficulties</a:t>
            </a:r>
            <a:r>
              <a:rPr lang="en-US" sz="2000"/>
              <a:t>– “Networking events on different floors wasn't ideal” “more structured networking” “challenging to meet new contacts”</a:t>
            </a:r>
            <a:endParaRPr lang="en-US"/>
          </a:p>
          <a:p>
            <a:pPr marL="514350" indent="-514350">
              <a:buFont typeface="+mj-lt"/>
              <a:buAutoNum type="arabicPeriod"/>
            </a:pPr>
            <a:r>
              <a:rPr lang="en-US"/>
              <a:t>Venue </a:t>
            </a:r>
            <a:r>
              <a:rPr lang="en-US" sz="2000"/>
              <a:t>– “very crowded at the tables” “Seemed overcrowded and networking jam packed” “need better accessibility for wheelchairs”</a:t>
            </a:r>
          </a:p>
          <a:p>
            <a:pPr marL="514350" indent="-514350">
              <a:buFont typeface="+mj-lt"/>
              <a:buAutoNum type="arabicPeriod"/>
            </a:pPr>
            <a:r>
              <a:rPr lang="en-US"/>
              <a:t>Virtual Platform </a:t>
            </a:r>
            <a:r>
              <a:rPr lang="en-US" sz="2000"/>
              <a:t>– “never received the virtual link” “technical difficulties that prevented me from joining virtually”</a:t>
            </a:r>
          </a:p>
        </p:txBody>
      </p:sp>
    </p:spTree>
    <p:extLst>
      <p:ext uri="{BB962C8B-B14F-4D97-AF65-F5344CB8AC3E}">
        <p14:creationId xmlns:p14="http://schemas.microsoft.com/office/powerpoint/2010/main" val="1554842929"/>
      </p:ext>
    </p:extLst>
  </p:cSld>
  <p:clrMapOvr>
    <a:masterClrMapping/>
  </p:clrMapOvr>
</p:sld>
</file>

<file path=ppt/theme/theme1.xml><?xml version="1.0" encoding="utf-8"?>
<a:theme xmlns:a="http://schemas.openxmlformats.org/drawingml/2006/main" name="2022 final">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final" id="{9705FEA5-7499-4A92-9784-CFC216E84577}" vid="{100A3F50-AF00-4207-A196-CEB9A4870CE0}"/>
    </a:ext>
  </a:extLst>
</a:theme>
</file>

<file path=docProps/app.xml><?xml version="1.0" encoding="utf-8"?>
<Properties xmlns="http://schemas.openxmlformats.org/officeDocument/2006/extended-properties" xmlns:vt="http://schemas.openxmlformats.org/officeDocument/2006/docPropsVTypes">
  <Template>Default Theme</Template>
  <TotalTime>4399</TotalTime>
  <Words>1347</Words>
  <Application>Microsoft Office PowerPoint</Application>
  <PresentationFormat>Widescreen</PresentationFormat>
  <Paragraphs>130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National2</vt:lpstr>
      <vt:lpstr>Tahoma</vt:lpstr>
      <vt:lpstr>2022 final</vt:lpstr>
      <vt:lpstr>PowerPoint Presentation</vt:lpstr>
      <vt:lpstr>PowerPoint Presentation</vt:lpstr>
      <vt:lpstr>Respondent Demographics – 182 Responses</vt:lpstr>
      <vt:lpstr>Attendee Satisfaction and NPS</vt:lpstr>
      <vt:lpstr>Factors Influencing Attendance</vt:lpstr>
      <vt:lpstr>Event Ratings – In-Person </vt:lpstr>
      <vt:lpstr>Event Ratings – Virtual </vt:lpstr>
      <vt:lpstr>Attendee Comments – What Worked Well</vt:lpstr>
      <vt:lpstr>Attendee Comments – Areas to Improve</vt:lpstr>
      <vt:lpstr>Satisfaction vs. Loyalty Matrix</vt:lpstr>
      <vt:lpstr>Preferred Future Location</vt:lpstr>
      <vt:lpstr>RSL Experience</vt:lpstr>
      <vt:lpstr>RSL Feedback</vt:lpstr>
      <vt:lpstr>Male Attendees</vt:lpstr>
      <vt:lpstr>PowerPoint Presentation</vt:lpstr>
      <vt:lpstr>Sponsorship Packages</vt:lpstr>
      <vt:lpstr>Sponsor Experience</vt:lpstr>
      <vt:lpstr>PowerPoint Presentation</vt:lpstr>
      <vt:lpstr>Event Ratings – Staff </vt:lpstr>
      <vt:lpstr>Staff Feedback – Event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Attendee/Respondent Demographics</dc:title>
  <dc:creator>Petrina Hurtado</dc:creator>
  <cp:lastModifiedBy>Petrina Hurtado</cp:lastModifiedBy>
  <cp:revision>1</cp:revision>
  <dcterms:created xsi:type="dcterms:W3CDTF">2023-06-07T19:51:40Z</dcterms:created>
  <dcterms:modified xsi:type="dcterms:W3CDTF">2024-06-17T18:06:46Z</dcterms:modified>
</cp:coreProperties>
</file>