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73" r:id="rId2"/>
    <p:sldId id="274" r:id="rId3"/>
    <p:sldId id="260" r:id="rId4"/>
    <p:sldId id="256" r:id="rId5"/>
    <p:sldId id="257" r:id="rId6"/>
    <p:sldId id="264" r:id="rId7"/>
    <p:sldId id="268" r:id="rId8"/>
    <p:sldId id="280" r:id="rId9"/>
    <p:sldId id="265" r:id="rId10"/>
    <p:sldId id="267" r:id="rId11"/>
    <p:sldId id="258" r:id="rId12"/>
    <p:sldId id="259" r:id="rId13"/>
    <p:sldId id="261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084548-2559-4360-BF6B-B23B74D37679}" v="141" dt="2024-06-27T13:22:00.3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rina Hurtado" userId="515baf58-30ea-4cc5-90eb-84823fa6dd66" providerId="ADAL" clId="{7A084548-2559-4360-BF6B-B23B74D37679}"/>
    <pc:docChg chg="undo custSel addSld delSld modSld">
      <pc:chgData name="Petrina Hurtado" userId="515baf58-30ea-4cc5-90eb-84823fa6dd66" providerId="ADAL" clId="{7A084548-2559-4360-BF6B-B23B74D37679}" dt="2024-06-27T15:02:42.755" v="2957" actId="1076"/>
      <pc:docMkLst>
        <pc:docMk/>
      </pc:docMkLst>
      <pc:sldChg chg="addSp delSp modSp mod modShow">
        <pc:chgData name="Petrina Hurtado" userId="515baf58-30ea-4cc5-90eb-84823fa6dd66" providerId="ADAL" clId="{7A084548-2559-4360-BF6B-B23B74D37679}" dt="2024-06-10T18:22:31.272" v="402" actId="729"/>
        <pc:sldMkLst>
          <pc:docMk/>
          <pc:sldMk cId="4081075881" sldId="256"/>
        </pc:sldMkLst>
        <pc:spChg chg="mod">
          <ac:chgData name="Petrina Hurtado" userId="515baf58-30ea-4cc5-90eb-84823fa6dd66" providerId="ADAL" clId="{7A084548-2559-4360-BF6B-B23B74D37679}" dt="2024-06-10T18:11:59.018" v="261" actId="1076"/>
          <ac:spMkLst>
            <pc:docMk/>
            <pc:sldMk cId="4081075881" sldId="256"/>
            <ac:spMk id="11" creationId="{69E17CF2-0B1E-83C9-D61A-DBC4B1BE1C67}"/>
          </ac:spMkLst>
        </pc:spChg>
        <pc:spChg chg="mod">
          <ac:chgData name="Petrina Hurtado" userId="515baf58-30ea-4cc5-90eb-84823fa6dd66" providerId="ADAL" clId="{7A084548-2559-4360-BF6B-B23B74D37679}" dt="2024-06-10T18:12:22.421" v="270" actId="20577"/>
          <ac:spMkLst>
            <pc:docMk/>
            <pc:sldMk cId="4081075881" sldId="256"/>
            <ac:spMk id="12" creationId="{C15324B8-310E-8DD9-8772-414685A2A5F1}"/>
          </ac:spMkLst>
        </pc:spChg>
        <pc:spChg chg="mod">
          <ac:chgData name="Petrina Hurtado" userId="515baf58-30ea-4cc5-90eb-84823fa6dd66" providerId="ADAL" clId="{7A084548-2559-4360-BF6B-B23B74D37679}" dt="2024-06-10T18:22:25.796" v="401" actId="20577"/>
          <ac:spMkLst>
            <pc:docMk/>
            <pc:sldMk cId="4081075881" sldId="256"/>
            <ac:spMk id="15" creationId="{FEC5D143-450B-E090-E34F-45718288BFB2}"/>
          </ac:spMkLst>
        </pc:spChg>
        <pc:graphicFrameChg chg="add mod">
          <ac:chgData name="Petrina Hurtado" userId="515baf58-30ea-4cc5-90eb-84823fa6dd66" providerId="ADAL" clId="{7A084548-2559-4360-BF6B-B23B74D37679}" dt="2024-06-10T18:11:54.643" v="260" actId="1076"/>
          <ac:graphicFrameMkLst>
            <pc:docMk/>
            <pc:sldMk cId="4081075881" sldId="256"/>
            <ac:graphicFrameMk id="6" creationId="{8B895A8A-8F38-C1BF-9F85-3CE018C3A2BB}"/>
          </ac:graphicFrameMkLst>
        </pc:graphicFrameChg>
        <pc:graphicFrameChg chg="del">
          <ac:chgData name="Petrina Hurtado" userId="515baf58-30ea-4cc5-90eb-84823fa6dd66" providerId="ADAL" clId="{7A084548-2559-4360-BF6B-B23B74D37679}" dt="2024-06-10T18:11:40.294" v="255" actId="478"/>
          <ac:graphicFrameMkLst>
            <pc:docMk/>
            <pc:sldMk cId="4081075881" sldId="256"/>
            <ac:graphicFrameMk id="10" creationId="{4D8570E8-1081-0A52-CB78-F6F08A074739}"/>
          </ac:graphicFrameMkLst>
        </pc:graphicFrameChg>
        <pc:picChg chg="add mod">
          <ac:chgData name="Petrina Hurtado" userId="515baf58-30ea-4cc5-90eb-84823fa6dd66" providerId="ADAL" clId="{7A084548-2559-4360-BF6B-B23B74D37679}" dt="2024-06-10T17:58:43.857" v="254" actId="1076"/>
          <ac:picMkLst>
            <pc:docMk/>
            <pc:sldMk cId="4081075881" sldId="256"/>
            <ac:picMk id="5" creationId="{096E6929-CE98-99C6-79E1-F0190ED829C6}"/>
          </ac:picMkLst>
        </pc:picChg>
        <pc:picChg chg="del">
          <ac:chgData name="Petrina Hurtado" userId="515baf58-30ea-4cc5-90eb-84823fa6dd66" providerId="ADAL" clId="{7A084548-2559-4360-BF6B-B23B74D37679}" dt="2024-06-10T17:58:39.515" v="252" actId="478"/>
          <ac:picMkLst>
            <pc:docMk/>
            <pc:sldMk cId="4081075881" sldId="256"/>
            <ac:picMk id="7" creationId="{4A29D295-1D8B-3A50-124D-14C7A9EAFCCD}"/>
          </ac:picMkLst>
        </pc:picChg>
      </pc:sldChg>
      <pc:sldChg chg="addSp delSp modSp mod modShow">
        <pc:chgData name="Petrina Hurtado" userId="515baf58-30ea-4cc5-90eb-84823fa6dd66" providerId="ADAL" clId="{7A084548-2559-4360-BF6B-B23B74D37679}" dt="2024-06-10T18:28:48.222" v="484" actId="729"/>
        <pc:sldMkLst>
          <pc:docMk/>
          <pc:sldMk cId="3439296382" sldId="257"/>
        </pc:sldMkLst>
        <pc:spChg chg="mod">
          <ac:chgData name="Petrina Hurtado" userId="515baf58-30ea-4cc5-90eb-84823fa6dd66" providerId="ADAL" clId="{7A084548-2559-4360-BF6B-B23B74D37679}" dt="2024-06-10T18:26:44.412" v="410" actId="20577"/>
          <ac:spMkLst>
            <pc:docMk/>
            <pc:sldMk cId="3439296382" sldId="257"/>
            <ac:spMk id="10" creationId="{43A5234E-5494-EA64-F4A2-5DE8D47FC2BC}"/>
          </ac:spMkLst>
        </pc:spChg>
        <pc:spChg chg="mod">
          <ac:chgData name="Petrina Hurtado" userId="515baf58-30ea-4cc5-90eb-84823fa6dd66" providerId="ADAL" clId="{7A084548-2559-4360-BF6B-B23B74D37679}" dt="2024-06-10T18:27:14.852" v="421" actId="1076"/>
          <ac:spMkLst>
            <pc:docMk/>
            <pc:sldMk cId="3439296382" sldId="257"/>
            <ac:spMk id="11" creationId="{2115FACE-2B70-979B-2BEF-FC5F588F347B}"/>
          </ac:spMkLst>
        </pc:spChg>
        <pc:spChg chg="mod">
          <ac:chgData name="Petrina Hurtado" userId="515baf58-30ea-4cc5-90eb-84823fa6dd66" providerId="ADAL" clId="{7A084548-2559-4360-BF6B-B23B74D37679}" dt="2024-06-10T18:28:22.532" v="482" actId="1076"/>
          <ac:spMkLst>
            <pc:docMk/>
            <pc:sldMk cId="3439296382" sldId="257"/>
            <ac:spMk id="12" creationId="{45427A19-8453-BF33-1679-31F5594397FB}"/>
          </ac:spMkLst>
        </pc:spChg>
        <pc:graphicFrameChg chg="add mod">
          <ac:chgData name="Petrina Hurtado" userId="515baf58-30ea-4cc5-90eb-84823fa6dd66" providerId="ADAL" clId="{7A084548-2559-4360-BF6B-B23B74D37679}" dt="2024-06-10T18:27:52.822" v="431" actId="20577"/>
          <ac:graphicFrameMkLst>
            <pc:docMk/>
            <pc:sldMk cId="3439296382" sldId="257"/>
            <ac:graphicFrameMk id="3" creationId="{EAF7B6A0-5031-BC5E-194B-A4329DBC2DFA}"/>
          </ac:graphicFrameMkLst>
        </pc:graphicFrameChg>
        <pc:graphicFrameChg chg="del">
          <ac:chgData name="Petrina Hurtado" userId="515baf58-30ea-4cc5-90eb-84823fa6dd66" providerId="ADAL" clId="{7A084548-2559-4360-BF6B-B23B74D37679}" dt="2024-06-10T18:26:03.352" v="403" actId="478"/>
          <ac:graphicFrameMkLst>
            <pc:docMk/>
            <pc:sldMk cId="3439296382" sldId="257"/>
            <ac:graphicFrameMk id="7" creationId="{9E2FC384-FF4B-F553-ECD5-4E2C699BC142}"/>
          </ac:graphicFrameMkLst>
        </pc:graphicFrameChg>
        <pc:picChg chg="mod">
          <ac:chgData name="Petrina Hurtado" userId="515baf58-30ea-4cc5-90eb-84823fa6dd66" providerId="ADAL" clId="{7A084548-2559-4360-BF6B-B23B74D37679}" dt="2024-06-10T18:28:25.966" v="483" actId="1076"/>
          <ac:picMkLst>
            <pc:docMk/>
            <pc:sldMk cId="3439296382" sldId="257"/>
            <ac:picMk id="14" creationId="{5A8D1FEF-2655-B2DA-66B9-2E504FDFF760}"/>
          </ac:picMkLst>
        </pc:picChg>
      </pc:sldChg>
      <pc:sldChg chg="modSp mod modShow">
        <pc:chgData name="Petrina Hurtado" userId="515baf58-30ea-4cc5-90eb-84823fa6dd66" providerId="ADAL" clId="{7A084548-2559-4360-BF6B-B23B74D37679}" dt="2024-06-17T18:11:35.872" v="2945" actId="1076"/>
        <pc:sldMkLst>
          <pc:docMk/>
          <pc:sldMk cId="3181218294" sldId="258"/>
        </pc:sldMkLst>
        <pc:spChg chg="mod">
          <ac:chgData name="Petrina Hurtado" userId="515baf58-30ea-4cc5-90eb-84823fa6dd66" providerId="ADAL" clId="{7A084548-2559-4360-BF6B-B23B74D37679}" dt="2024-06-17T18:11:35.872" v="2945" actId="1076"/>
          <ac:spMkLst>
            <pc:docMk/>
            <pc:sldMk cId="3181218294" sldId="258"/>
            <ac:spMk id="16" creationId="{592D7489-964B-64FB-AB79-D164C16A048C}"/>
          </ac:spMkLst>
        </pc:spChg>
        <pc:graphicFrameChg chg="modGraphic">
          <ac:chgData name="Petrina Hurtado" userId="515baf58-30ea-4cc5-90eb-84823fa6dd66" providerId="ADAL" clId="{7A084548-2559-4360-BF6B-B23B74D37679}" dt="2024-06-10T19:34:23.374" v="2134" actId="207"/>
          <ac:graphicFrameMkLst>
            <pc:docMk/>
            <pc:sldMk cId="3181218294" sldId="258"/>
            <ac:graphicFrameMk id="5" creationId="{446634F0-0A7C-BA79-3273-A979BCDD5DD5}"/>
          </ac:graphicFrameMkLst>
        </pc:graphicFrameChg>
      </pc:sldChg>
      <pc:sldChg chg="addSp delSp modSp mod modShow">
        <pc:chgData name="Petrina Hurtado" userId="515baf58-30ea-4cc5-90eb-84823fa6dd66" providerId="ADAL" clId="{7A084548-2559-4360-BF6B-B23B74D37679}" dt="2024-06-11T15:27:14.486" v="2434" actId="729"/>
        <pc:sldMkLst>
          <pc:docMk/>
          <pc:sldMk cId="1367652815" sldId="259"/>
        </pc:sldMkLst>
        <pc:spChg chg="mod">
          <ac:chgData name="Petrina Hurtado" userId="515baf58-30ea-4cc5-90eb-84823fa6dd66" providerId="ADAL" clId="{7A084548-2559-4360-BF6B-B23B74D37679}" dt="2024-06-11T15:27:07.781" v="2432" actId="1076"/>
          <ac:spMkLst>
            <pc:docMk/>
            <pc:sldMk cId="1367652815" sldId="259"/>
            <ac:spMk id="5" creationId="{19FBDDA1-296A-B26E-0B82-A07F1CE44FAA}"/>
          </ac:spMkLst>
        </pc:spChg>
        <pc:graphicFrameChg chg="add mod">
          <ac:chgData name="Petrina Hurtado" userId="515baf58-30ea-4cc5-90eb-84823fa6dd66" providerId="ADAL" clId="{7A084548-2559-4360-BF6B-B23B74D37679}" dt="2024-06-11T15:23:14.011" v="2260" actId="1076"/>
          <ac:graphicFrameMkLst>
            <pc:docMk/>
            <pc:sldMk cId="1367652815" sldId="259"/>
            <ac:graphicFrameMk id="3" creationId="{40F8781D-518E-0300-821D-E4078D4F1C89}"/>
          </ac:graphicFrameMkLst>
        </pc:graphicFrameChg>
        <pc:graphicFrameChg chg="add mod">
          <ac:chgData name="Petrina Hurtado" userId="515baf58-30ea-4cc5-90eb-84823fa6dd66" providerId="ADAL" clId="{7A084548-2559-4360-BF6B-B23B74D37679}" dt="2024-06-11T15:26:31.083" v="2336" actId="14100"/>
          <ac:graphicFrameMkLst>
            <pc:docMk/>
            <pc:sldMk cId="1367652815" sldId="259"/>
            <ac:graphicFrameMk id="4" creationId="{4B6F917E-9FF5-EA7B-E4F4-ADCD9A9B7947}"/>
          </ac:graphicFrameMkLst>
        </pc:graphicFrameChg>
        <pc:graphicFrameChg chg="del">
          <ac:chgData name="Petrina Hurtado" userId="515baf58-30ea-4cc5-90eb-84823fa6dd66" providerId="ADAL" clId="{7A084548-2559-4360-BF6B-B23B74D37679}" dt="2024-06-11T14:19:03.578" v="2137" actId="478"/>
          <ac:graphicFrameMkLst>
            <pc:docMk/>
            <pc:sldMk cId="1367652815" sldId="259"/>
            <ac:graphicFrameMk id="8" creationId="{7A0BC4CA-053A-32B9-0A49-AF78FB555DEE}"/>
          </ac:graphicFrameMkLst>
        </pc:graphicFrameChg>
        <pc:graphicFrameChg chg="del">
          <ac:chgData name="Petrina Hurtado" userId="515baf58-30ea-4cc5-90eb-84823fa6dd66" providerId="ADAL" clId="{7A084548-2559-4360-BF6B-B23B74D37679}" dt="2024-06-11T14:20:06.180" v="2244" actId="478"/>
          <ac:graphicFrameMkLst>
            <pc:docMk/>
            <pc:sldMk cId="1367652815" sldId="259"/>
            <ac:graphicFrameMk id="9" creationId="{CDF47B2E-7CF6-4C3D-2689-F8BCFA913D64}"/>
          </ac:graphicFrameMkLst>
        </pc:graphicFrameChg>
        <pc:picChg chg="mod">
          <ac:chgData name="Petrina Hurtado" userId="515baf58-30ea-4cc5-90eb-84823fa6dd66" providerId="ADAL" clId="{7A084548-2559-4360-BF6B-B23B74D37679}" dt="2024-06-11T15:27:11.431" v="2433" actId="1076"/>
          <ac:picMkLst>
            <pc:docMk/>
            <pc:sldMk cId="1367652815" sldId="259"/>
            <ac:picMk id="6" creationId="{1C3EB232-20FF-3561-16F1-AA5EF8E83471}"/>
          </ac:picMkLst>
        </pc:picChg>
      </pc:sldChg>
      <pc:sldChg chg="addSp delSp modSp mod modShow">
        <pc:chgData name="Petrina Hurtado" userId="515baf58-30ea-4cc5-90eb-84823fa6dd66" providerId="ADAL" clId="{7A084548-2559-4360-BF6B-B23B74D37679}" dt="2024-06-27T15:02:42.755" v="2957" actId="1076"/>
        <pc:sldMkLst>
          <pc:docMk/>
          <pc:sldMk cId="1753764249" sldId="260"/>
        </pc:sldMkLst>
        <pc:spChg chg="mod">
          <ac:chgData name="Petrina Hurtado" userId="515baf58-30ea-4cc5-90eb-84823fa6dd66" providerId="ADAL" clId="{7A084548-2559-4360-BF6B-B23B74D37679}" dt="2024-06-11T16:02:24.362" v="2766" actId="20577"/>
          <ac:spMkLst>
            <pc:docMk/>
            <pc:sldMk cId="1753764249" sldId="260"/>
            <ac:spMk id="4" creationId="{F29695B3-EFFB-645D-E9BD-A41B1DE27BCC}"/>
          </ac:spMkLst>
        </pc:spChg>
        <pc:spChg chg="mod">
          <ac:chgData name="Petrina Hurtado" userId="515baf58-30ea-4cc5-90eb-84823fa6dd66" providerId="ADAL" clId="{7A084548-2559-4360-BF6B-B23B74D37679}" dt="2024-06-27T15:02:42.755" v="2957" actId="1076"/>
          <ac:spMkLst>
            <pc:docMk/>
            <pc:sldMk cId="1753764249" sldId="260"/>
            <ac:spMk id="5" creationId="{4DE2B502-0CF6-0F9D-47CD-60C799BF5C1F}"/>
          </ac:spMkLst>
        </pc:spChg>
        <pc:graphicFrameChg chg="mod">
          <ac:chgData name="Petrina Hurtado" userId="515baf58-30ea-4cc5-90eb-84823fa6dd66" providerId="ADAL" clId="{7A084548-2559-4360-BF6B-B23B74D37679}" dt="2024-06-10T17:39:52.737" v="42" actId="1076"/>
          <ac:graphicFrameMkLst>
            <pc:docMk/>
            <pc:sldMk cId="1753764249" sldId="260"/>
            <ac:graphicFrameMk id="2" creationId="{BBE13C08-B925-6F8F-01D8-CE0DC4A751E2}"/>
          </ac:graphicFrameMkLst>
        </pc:graphicFrameChg>
        <pc:graphicFrameChg chg="del">
          <ac:chgData name="Petrina Hurtado" userId="515baf58-30ea-4cc5-90eb-84823fa6dd66" providerId="ADAL" clId="{7A084548-2559-4360-BF6B-B23B74D37679}" dt="2024-06-10T17:39:05.017" v="30" actId="478"/>
          <ac:graphicFrameMkLst>
            <pc:docMk/>
            <pc:sldMk cId="1753764249" sldId="260"/>
            <ac:graphicFrameMk id="3" creationId="{D9D5C6E7-CAE3-4BCB-F429-3FEAF8ABB276}"/>
          </ac:graphicFrameMkLst>
        </pc:graphicFrameChg>
        <pc:graphicFrameChg chg="mod">
          <ac:chgData name="Petrina Hurtado" userId="515baf58-30ea-4cc5-90eb-84823fa6dd66" providerId="ADAL" clId="{7A084548-2559-4360-BF6B-B23B74D37679}" dt="2024-06-10T17:39:47.725" v="41" actId="1076"/>
          <ac:graphicFrameMkLst>
            <pc:docMk/>
            <pc:sldMk cId="1753764249" sldId="260"/>
            <ac:graphicFrameMk id="6" creationId="{F00D5822-3B5D-1944-A212-67FB72F4607D}"/>
          </ac:graphicFrameMkLst>
        </pc:graphicFrameChg>
        <pc:graphicFrameChg chg="del">
          <ac:chgData name="Petrina Hurtado" userId="515baf58-30ea-4cc5-90eb-84823fa6dd66" providerId="ADAL" clId="{7A084548-2559-4360-BF6B-B23B74D37679}" dt="2024-06-10T17:37:37.462" v="26" actId="478"/>
          <ac:graphicFrameMkLst>
            <pc:docMk/>
            <pc:sldMk cId="1753764249" sldId="260"/>
            <ac:graphicFrameMk id="8" creationId="{317FF990-0B8E-F483-EBBB-F7BD473C881F}"/>
          </ac:graphicFrameMkLst>
        </pc:graphicFrameChg>
        <pc:graphicFrameChg chg="add del mod">
          <ac:chgData name="Petrina Hurtado" userId="515baf58-30ea-4cc5-90eb-84823fa6dd66" providerId="ADAL" clId="{7A084548-2559-4360-BF6B-B23B74D37679}" dt="2024-06-10T17:39:27.168" v="36" actId="478"/>
          <ac:graphicFrameMkLst>
            <pc:docMk/>
            <pc:sldMk cId="1753764249" sldId="260"/>
            <ac:graphicFrameMk id="9" creationId="{6B0CE897-CCBE-8A33-4DF9-741EE1A8020D}"/>
          </ac:graphicFrameMkLst>
        </pc:graphicFrameChg>
        <pc:graphicFrameChg chg="add mod">
          <ac:chgData name="Petrina Hurtado" userId="515baf58-30ea-4cc5-90eb-84823fa6dd66" providerId="ADAL" clId="{7A084548-2559-4360-BF6B-B23B74D37679}" dt="2024-06-10T17:39:57.271" v="43" actId="1076"/>
          <ac:graphicFrameMkLst>
            <pc:docMk/>
            <pc:sldMk cId="1753764249" sldId="260"/>
            <ac:graphicFrameMk id="10" creationId="{BFB0468B-37C7-18E5-6E17-0F300ABF7E8C}"/>
          </ac:graphicFrameMkLst>
        </pc:graphicFrameChg>
        <pc:graphicFrameChg chg="add mod">
          <ac:chgData name="Petrina Hurtado" userId="515baf58-30ea-4cc5-90eb-84823fa6dd66" providerId="ADAL" clId="{7A084548-2559-4360-BF6B-B23B74D37679}" dt="2024-06-10T17:40:49.229" v="49"/>
          <ac:graphicFrameMkLst>
            <pc:docMk/>
            <pc:sldMk cId="1753764249" sldId="260"/>
            <ac:graphicFrameMk id="11" creationId="{B6A35CF4-C94D-C377-D383-099EE2AACCD5}"/>
          </ac:graphicFrameMkLst>
        </pc:graphicFrameChg>
        <pc:picChg chg="mod">
          <ac:chgData name="Petrina Hurtado" userId="515baf58-30ea-4cc5-90eb-84823fa6dd66" providerId="ADAL" clId="{7A084548-2559-4360-BF6B-B23B74D37679}" dt="2024-06-06T14:24:36.559" v="9" actId="1076"/>
          <ac:picMkLst>
            <pc:docMk/>
            <pc:sldMk cId="1753764249" sldId="260"/>
            <ac:picMk id="7" creationId="{B99C549C-AE3C-C0A5-0BB1-35B1982752F6}"/>
          </ac:picMkLst>
        </pc:picChg>
      </pc:sldChg>
      <pc:sldChg chg="addSp delSp modSp mod modShow">
        <pc:chgData name="Petrina Hurtado" userId="515baf58-30ea-4cc5-90eb-84823fa6dd66" providerId="ADAL" clId="{7A084548-2559-4360-BF6B-B23B74D37679}" dt="2024-06-11T15:52:33.893" v="2760" actId="729"/>
        <pc:sldMkLst>
          <pc:docMk/>
          <pc:sldMk cId="298182968" sldId="261"/>
        </pc:sldMkLst>
        <pc:spChg chg="del">
          <ac:chgData name="Petrina Hurtado" userId="515baf58-30ea-4cc5-90eb-84823fa6dd66" providerId="ADAL" clId="{7A084548-2559-4360-BF6B-B23B74D37679}" dt="2024-06-11T15:33:17.801" v="2464" actId="478"/>
          <ac:spMkLst>
            <pc:docMk/>
            <pc:sldMk cId="298182968" sldId="261"/>
            <ac:spMk id="4" creationId="{C82FFB74-6E48-C002-E879-7086FC5AEC0C}"/>
          </ac:spMkLst>
        </pc:spChg>
        <pc:spChg chg="mod">
          <ac:chgData name="Petrina Hurtado" userId="515baf58-30ea-4cc5-90eb-84823fa6dd66" providerId="ADAL" clId="{7A084548-2559-4360-BF6B-B23B74D37679}" dt="2024-06-11T15:30:15.531" v="2441" actId="1076"/>
          <ac:spMkLst>
            <pc:docMk/>
            <pc:sldMk cId="298182968" sldId="261"/>
            <ac:spMk id="7" creationId="{8C928AB3-584F-9432-F753-8433A4F1228F}"/>
          </ac:spMkLst>
        </pc:spChg>
        <pc:spChg chg="mod">
          <ac:chgData name="Petrina Hurtado" userId="515baf58-30ea-4cc5-90eb-84823fa6dd66" providerId="ADAL" clId="{7A084548-2559-4360-BF6B-B23B74D37679}" dt="2024-06-11T15:37:21.153" v="2510" actId="20577"/>
          <ac:spMkLst>
            <pc:docMk/>
            <pc:sldMk cId="298182968" sldId="261"/>
            <ac:spMk id="8" creationId="{4728FBDA-84E4-2DC3-5527-FF389CB7EE74}"/>
          </ac:spMkLst>
        </pc:spChg>
        <pc:spChg chg="add mod">
          <ac:chgData name="Petrina Hurtado" userId="515baf58-30ea-4cc5-90eb-84823fa6dd66" providerId="ADAL" clId="{7A084548-2559-4360-BF6B-B23B74D37679}" dt="2024-06-11T15:36:48.209" v="2480" actId="1076"/>
          <ac:spMkLst>
            <pc:docMk/>
            <pc:sldMk cId="298182968" sldId="261"/>
            <ac:spMk id="9" creationId="{5585306B-32C5-1636-CCF9-F0A47AF0DF7C}"/>
          </ac:spMkLst>
        </pc:spChg>
        <pc:spChg chg="del mod">
          <ac:chgData name="Petrina Hurtado" userId="515baf58-30ea-4cc5-90eb-84823fa6dd66" providerId="ADAL" clId="{7A084548-2559-4360-BF6B-B23B74D37679}" dt="2024-06-11T15:36:49.893" v="2481" actId="478"/>
          <ac:spMkLst>
            <pc:docMk/>
            <pc:sldMk cId="298182968" sldId="261"/>
            <ac:spMk id="11" creationId="{2C547317-0239-CB53-9BAB-38C40ECF2DAD}"/>
          </ac:spMkLst>
        </pc:spChg>
        <pc:spChg chg="add mod">
          <ac:chgData name="Petrina Hurtado" userId="515baf58-30ea-4cc5-90eb-84823fa6dd66" providerId="ADAL" clId="{7A084548-2559-4360-BF6B-B23B74D37679}" dt="2024-06-11T15:37:24.791" v="2511" actId="14100"/>
          <ac:spMkLst>
            <pc:docMk/>
            <pc:sldMk cId="298182968" sldId="261"/>
            <ac:spMk id="13" creationId="{4517C151-C28B-5F7F-D609-F81C6F27AE53}"/>
          </ac:spMkLst>
        </pc:spChg>
        <pc:graphicFrameChg chg="add mod">
          <ac:chgData name="Petrina Hurtado" userId="515baf58-30ea-4cc5-90eb-84823fa6dd66" providerId="ADAL" clId="{7A084548-2559-4360-BF6B-B23B74D37679}" dt="2024-06-11T15:30:12.955" v="2440" actId="14100"/>
          <ac:graphicFrameMkLst>
            <pc:docMk/>
            <pc:sldMk cId="298182968" sldId="261"/>
            <ac:graphicFrameMk id="3" creationId="{DE63A1EA-D7D9-7769-EF54-0022F35FCCB8}"/>
          </ac:graphicFrameMkLst>
        </pc:graphicFrameChg>
        <pc:graphicFrameChg chg="add mod">
          <ac:chgData name="Petrina Hurtado" userId="515baf58-30ea-4cc5-90eb-84823fa6dd66" providerId="ADAL" clId="{7A084548-2559-4360-BF6B-B23B74D37679}" dt="2024-06-11T15:36:32.918" v="2478" actId="14100"/>
          <ac:graphicFrameMkLst>
            <pc:docMk/>
            <pc:sldMk cId="298182968" sldId="261"/>
            <ac:graphicFrameMk id="5" creationId="{8202C6EC-D174-1522-B29E-D26882CF7593}"/>
          </ac:graphicFrameMkLst>
        </pc:graphicFrameChg>
        <pc:graphicFrameChg chg="del">
          <ac:chgData name="Petrina Hurtado" userId="515baf58-30ea-4cc5-90eb-84823fa6dd66" providerId="ADAL" clId="{7A084548-2559-4360-BF6B-B23B74D37679}" dt="2024-06-11T15:29:57.395" v="2435" actId="478"/>
          <ac:graphicFrameMkLst>
            <pc:docMk/>
            <pc:sldMk cId="298182968" sldId="261"/>
            <ac:graphicFrameMk id="6" creationId="{120842A1-AECC-CFD7-3B11-FCFD547903FC}"/>
          </ac:graphicFrameMkLst>
        </pc:graphicFrameChg>
        <pc:picChg chg="del">
          <ac:chgData name="Petrina Hurtado" userId="515baf58-30ea-4cc5-90eb-84823fa6dd66" providerId="ADAL" clId="{7A084548-2559-4360-BF6B-B23B74D37679}" dt="2024-06-11T15:33:18.589" v="2465" actId="478"/>
          <ac:picMkLst>
            <pc:docMk/>
            <pc:sldMk cId="298182968" sldId="261"/>
            <ac:picMk id="10" creationId="{962A9AE7-6EA7-26FE-B5B4-A3347C1938BF}"/>
          </ac:picMkLst>
        </pc:picChg>
        <pc:picChg chg="del mod">
          <ac:chgData name="Petrina Hurtado" userId="515baf58-30ea-4cc5-90eb-84823fa6dd66" providerId="ADAL" clId="{7A084548-2559-4360-BF6B-B23B74D37679}" dt="2024-06-11T15:36:50.856" v="2482" actId="478"/>
          <ac:picMkLst>
            <pc:docMk/>
            <pc:sldMk cId="298182968" sldId="261"/>
            <ac:picMk id="12" creationId="{FCBB4094-5A5B-BFA2-5557-5F6A5AADBD3F}"/>
          </ac:picMkLst>
        </pc:picChg>
      </pc:sldChg>
      <pc:sldChg chg="del mod modShow">
        <pc:chgData name="Petrina Hurtado" userId="515baf58-30ea-4cc5-90eb-84823fa6dd66" providerId="ADAL" clId="{7A084548-2559-4360-BF6B-B23B74D37679}" dt="2024-06-11T16:12:22.565" v="2834" actId="47"/>
        <pc:sldMkLst>
          <pc:docMk/>
          <pc:sldMk cId="2538334122" sldId="262"/>
        </pc:sldMkLst>
      </pc:sldChg>
      <pc:sldChg chg="del mod modShow">
        <pc:chgData name="Petrina Hurtado" userId="515baf58-30ea-4cc5-90eb-84823fa6dd66" providerId="ADAL" clId="{7A084548-2559-4360-BF6B-B23B74D37679}" dt="2024-06-11T16:14:06.721" v="2835" actId="47"/>
        <pc:sldMkLst>
          <pc:docMk/>
          <pc:sldMk cId="666605337" sldId="263"/>
        </pc:sldMkLst>
      </pc:sldChg>
      <pc:sldChg chg="addSp delSp modSp mod modShow">
        <pc:chgData name="Petrina Hurtado" userId="515baf58-30ea-4cc5-90eb-84823fa6dd66" providerId="ADAL" clId="{7A084548-2559-4360-BF6B-B23B74D37679}" dt="2024-06-17T18:09:53.328" v="2863" actId="20577"/>
        <pc:sldMkLst>
          <pc:docMk/>
          <pc:sldMk cId="1338071089" sldId="264"/>
        </pc:sldMkLst>
        <pc:spChg chg="mod">
          <ac:chgData name="Petrina Hurtado" userId="515baf58-30ea-4cc5-90eb-84823fa6dd66" providerId="ADAL" clId="{7A084548-2559-4360-BF6B-B23B74D37679}" dt="2024-06-17T18:09:53.328" v="2863" actId="20577"/>
          <ac:spMkLst>
            <pc:docMk/>
            <pc:sldMk cId="1338071089" sldId="264"/>
            <ac:spMk id="3" creationId="{9531F5D9-6BB4-C821-A979-8E2BB95791B9}"/>
          </ac:spMkLst>
        </pc:spChg>
        <pc:spChg chg="mod">
          <ac:chgData name="Petrina Hurtado" userId="515baf58-30ea-4cc5-90eb-84823fa6dd66" providerId="ADAL" clId="{7A084548-2559-4360-BF6B-B23B74D37679}" dt="2024-06-10T18:37:58.318" v="491" actId="1076"/>
          <ac:spMkLst>
            <pc:docMk/>
            <pc:sldMk cId="1338071089" sldId="264"/>
            <ac:spMk id="5" creationId="{F371676D-4D44-62BF-6B3E-1F581432DFDC}"/>
          </ac:spMkLst>
        </pc:spChg>
        <pc:graphicFrameChg chg="add mod">
          <ac:chgData name="Petrina Hurtado" userId="515baf58-30ea-4cc5-90eb-84823fa6dd66" providerId="ADAL" clId="{7A084548-2559-4360-BF6B-B23B74D37679}" dt="2024-06-14T16:52:57.459" v="2844" actId="207"/>
          <ac:graphicFrameMkLst>
            <pc:docMk/>
            <pc:sldMk cId="1338071089" sldId="264"/>
            <ac:graphicFrameMk id="4" creationId="{12A83D51-C5AB-3674-A9E3-B141D3963D2D}"/>
          </ac:graphicFrameMkLst>
        </pc:graphicFrameChg>
        <pc:graphicFrameChg chg="del">
          <ac:chgData name="Petrina Hurtado" userId="515baf58-30ea-4cc5-90eb-84823fa6dd66" providerId="ADAL" clId="{7A084548-2559-4360-BF6B-B23B74D37679}" dt="2024-06-10T18:37:04.732" v="485" actId="478"/>
          <ac:graphicFrameMkLst>
            <pc:docMk/>
            <pc:sldMk cId="1338071089" sldId="264"/>
            <ac:graphicFrameMk id="4" creationId="{194AD727-144A-BA85-7727-78FC06B32DCD}"/>
          </ac:graphicFrameMkLst>
        </pc:graphicFrameChg>
        <pc:graphicFrameChg chg="add del mod">
          <ac:chgData name="Petrina Hurtado" userId="515baf58-30ea-4cc5-90eb-84823fa6dd66" providerId="ADAL" clId="{7A084548-2559-4360-BF6B-B23B74D37679}" dt="2024-06-14T16:51:45.975" v="2837" actId="478"/>
          <ac:graphicFrameMkLst>
            <pc:docMk/>
            <pc:sldMk cId="1338071089" sldId="264"/>
            <ac:graphicFrameMk id="7" creationId="{309DA694-0D0B-BB8C-2237-9F5373E2FEA0}"/>
          </ac:graphicFrameMkLst>
        </pc:graphicFrameChg>
        <pc:picChg chg="mod">
          <ac:chgData name="Petrina Hurtado" userId="515baf58-30ea-4cc5-90eb-84823fa6dd66" providerId="ADAL" clId="{7A084548-2559-4360-BF6B-B23B74D37679}" dt="2024-06-10T18:45:25.760" v="735" actId="1076"/>
          <ac:picMkLst>
            <pc:docMk/>
            <pc:sldMk cId="1338071089" sldId="264"/>
            <ac:picMk id="6" creationId="{3145DE75-58B5-8E57-266F-052CD759960E}"/>
          </ac:picMkLst>
        </pc:picChg>
      </pc:sldChg>
      <pc:sldChg chg="modSp mod modShow">
        <pc:chgData name="Petrina Hurtado" userId="515baf58-30ea-4cc5-90eb-84823fa6dd66" providerId="ADAL" clId="{7A084548-2559-4360-BF6B-B23B74D37679}" dt="2024-06-10T19:07:08.725" v="1861" actId="729"/>
        <pc:sldMkLst>
          <pc:docMk/>
          <pc:sldMk cId="1748972107" sldId="265"/>
        </pc:sldMkLst>
        <pc:spChg chg="mod">
          <ac:chgData name="Petrina Hurtado" userId="515baf58-30ea-4cc5-90eb-84823fa6dd66" providerId="ADAL" clId="{7A084548-2559-4360-BF6B-B23B74D37679}" dt="2024-06-10T19:06:51.411" v="1860" actId="20577"/>
          <ac:spMkLst>
            <pc:docMk/>
            <pc:sldMk cId="1748972107" sldId="265"/>
            <ac:spMk id="3" creationId="{471DA0AB-EA40-9B95-5BF5-F22DC7624A48}"/>
          </ac:spMkLst>
        </pc:spChg>
      </pc:sldChg>
      <pc:sldChg chg="modSp mod modShow">
        <pc:chgData name="Petrina Hurtado" userId="515baf58-30ea-4cc5-90eb-84823fa6dd66" providerId="ADAL" clId="{7A084548-2559-4360-BF6B-B23B74D37679}" dt="2024-06-10T19:03:52.321" v="1467" actId="729"/>
        <pc:sldMkLst>
          <pc:docMk/>
          <pc:sldMk cId="1554842929" sldId="267"/>
        </pc:sldMkLst>
        <pc:spChg chg="mod">
          <ac:chgData name="Petrina Hurtado" userId="515baf58-30ea-4cc5-90eb-84823fa6dd66" providerId="ADAL" clId="{7A084548-2559-4360-BF6B-B23B74D37679}" dt="2024-06-10T19:03:34.995" v="1466" actId="20577"/>
          <ac:spMkLst>
            <pc:docMk/>
            <pc:sldMk cId="1554842929" sldId="267"/>
            <ac:spMk id="3" creationId="{471DA0AB-EA40-9B95-5BF5-F22DC7624A48}"/>
          </ac:spMkLst>
        </pc:spChg>
      </pc:sldChg>
      <pc:sldChg chg="addSp delSp modSp mod modShow">
        <pc:chgData name="Petrina Hurtado" userId="515baf58-30ea-4cc5-90eb-84823fa6dd66" providerId="ADAL" clId="{7A084548-2559-4360-BF6B-B23B74D37679}" dt="2024-06-17T18:10:39.117" v="2910" actId="20577"/>
        <pc:sldMkLst>
          <pc:docMk/>
          <pc:sldMk cId="1508424094" sldId="268"/>
        </pc:sldMkLst>
        <pc:spChg chg="mod">
          <ac:chgData name="Petrina Hurtado" userId="515baf58-30ea-4cc5-90eb-84823fa6dd66" providerId="ADAL" clId="{7A084548-2559-4360-BF6B-B23B74D37679}" dt="2024-06-17T18:10:39.117" v="2910" actId="20577"/>
          <ac:spMkLst>
            <pc:docMk/>
            <pc:sldMk cId="1508424094" sldId="268"/>
            <ac:spMk id="4" creationId="{5033DCA8-31CF-D527-CD0A-E1D056F94162}"/>
          </ac:spMkLst>
        </pc:spChg>
        <pc:spChg chg="del">
          <ac:chgData name="Petrina Hurtado" userId="515baf58-30ea-4cc5-90eb-84823fa6dd66" providerId="ADAL" clId="{7A084548-2559-4360-BF6B-B23B74D37679}" dt="2024-06-10T18:47:36.155" v="742" actId="478"/>
          <ac:spMkLst>
            <pc:docMk/>
            <pc:sldMk cId="1508424094" sldId="268"/>
            <ac:spMk id="8" creationId="{EF5E3790-1087-DC75-60E7-628BA84CE036}"/>
          </ac:spMkLst>
        </pc:spChg>
        <pc:spChg chg="del mod">
          <ac:chgData name="Petrina Hurtado" userId="515baf58-30ea-4cc5-90eb-84823fa6dd66" providerId="ADAL" clId="{7A084548-2559-4360-BF6B-B23B74D37679}" dt="2024-06-10T18:47:35.117" v="741" actId="478"/>
          <ac:spMkLst>
            <pc:docMk/>
            <pc:sldMk cId="1508424094" sldId="268"/>
            <ac:spMk id="10" creationId="{0421F43F-492C-B358-6749-CAE7ED4C29E7}"/>
          </ac:spMkLst>
        </pc:spChg>
        <pc:graphicFrameChg chg="del">
          <ac:chgData name="Petrina Hurtado" userId="515baf58-30ea-4cc5-90eb-84823fa6dd66" providerId="ADAL" clId="{7A084548-2559-4360-BF6B-B23B74D37679}" dt="2024-06-10T18:47:29.213" v="737" actId="478"/>
          <ac:graphicFrameMkLst>
            <pc:docMk/>
            <pc:sldMk cId="1508424094" sldId="268"/>
            <ac:graphicFrameMk id="3" creationId="{ABE39D71-880E-F755-06E0-55C1F18E8281}"/>
          </ac:graphicFrameMkLst>
        </pc:graphicFrameChg>
        <pc:graphicFrameChg chg="add mod">
          <ac:chgData name="Petrina Hurtado" userId="515baf58-30ea-4cc5-90eb-84823fa6dd66" providerId="ADAL" clId="{7A084548-2559-4360-BF6B-B23B74D37679}" dt="2024-06-17T18:09:05.392" v="2851" actId="207"/>
          <ac:graphicFrameMkLst>
            <pc:docMk/>
            <pc:sldMk cId="1508424094" sldId="268"/>
            <ac:graphicFrameMk id="3" creationId="{C8D3A759-FAD4-5E9E-4C80-14923BFCA898}"/>
          </ac:graphicFrameMkLst>
        </pc:graphicFrameChg>
        <pc:graphicFrameChg chg="add del mod">
          <ac:chgData name="Petrina Hurtado" userId="515baf58-30ea-4cc5-90eb-84823fa6dd66" providerId="ADAL" clId="{7A084548-2559-4360-BF6B-B23B74D37679}" dt="2024-06-17T18:08:35.302" v="2845" actId="478"/>
          <ac:graphicFrameMkLst>
            <pc:docMk/>
            <pc:sldMk cId="1508424094" sldId="268"/>
            <ac:graphicFrameMk id="7" creationId="{EB783AF5-8F98-954D-5550-E0254412663F}"/>
          </ac:graphicFrameMkLst>
        </pc:graphicFrameChg>
        <pc:picChg chg="mod">
          <ac:chgData name="Petrina Hurtado" userId="515baf58-30ea-4cc5-90eb-84823fa6dd66" providerId="ADAL" clId="{7A084548-2559-4360-BF6B-B23B74D37679}" dt="2024-06-10T18:49:53.817" v="934" actId="1076"/>
          <ac:picMkLst>
            <pc:docMk/>
            <pc:sldMk cId="1508424094" sldId="268"/>
            <ac:picMk id="6" creationId="{656CDF78-7B39-9CC3-2B3F-F4A826E6310F}"/>
          </ac:picMkLst>
        </pc:picChg>
      </pc:sldChg>
      <pc:sldChg chg="del mod modShow">
        <pc:chgData name="Petrina Hurtado" userId="515baf58-30ea-4cc5-90eb-84823fa6dd66" providerId="ADAL" clId="{7A084548-2559-4360-BF6B-B23B74D37679}" dt="2024-06-11T16:14:06.721" v="2835" actId="47"/>
        <pc:sldMkLst>
          <pc:docMk/>
          <pc:sldMk cId="2285467492" sldId="269"/>
        </pc:sldMkLst>
      </pc:sldChg>
      <pc:sldChg chg="addSp modSp mod modShow">
        <pc:chgData name="Petrina Hurtado" userId="515baf58-30ea-4cc5-90eb-84823fa6dd66" providerId="ADAL" clId="{7A084548-2559-4360-BF6B-B23B74D37679}" dt="2024-06-11T15:52:29.739" v="2759" actId="729"/>
        <pc:sldMkLst>
          <pc:docMk/>
          <pc:sldMk cId="1125792105" sldId="270"/>
        </pc:sldMkLst>
        <pc:spChg chg="mod">
          <ac:chgData name="Petrina Hurtado" userId="515baf58-30ea-4cc5-90eb-84823fa6dd66" providerId="ADAL" clId="{7A084548-2559-4360-BF6B-B23B74D37679}" dt="2024-06-11T15:48:44.644" v="2691" actId="20577"/>
          <ac:spMkLst>
            <pc:docMk/>
            <pc:sldMk cId="1125792105" sldId="270"/>
            <ac:spMk id="2" creationId="{D0DB582C-5EBD-4966-AA74-42B4E39533BE}"/>
          </ac:spMkLst>
        </pc:spChg>
        <pc:spChg chg="mod">
          <ac:chgData name="Petrina Hurtado" userId="515baf58-30ea-4cc5-90eb-84823fa6dd66" providerId="ADAL" clId="{7A084548-2559-4360-BF6B-B23B74D37679}" dt="2024-06-11T15:49:40.697" v="2758" actId="1076"/>
          <ac:spMkLst>
            <pc:docMk/>
            <pc:sldMk cId="1125792105" sldId="270"/>
            <ac:spMk id="3" creationId="{332802AA-3633-A33A-0530-3B34F234D7AE}"/>
          </ac:spMkLst>
        </pc:spChg>
        <pc:spChg chg="add mod">
          <ac:chgData name="Petrina Hurtado" userId="515baf58-30ea-4cc5-90eb-84823fa6dd66" providerId="ADAL" clId="{7A084548-2559-4360-BF6B-B23B74D37679}" dt="2024-06-11T15:49:10.458" v="2697" actId="1076"/>
          <ac:spMkLst>
            <pc:docMk/>
            <pc:sldMk cId="1125792105" sldId="270"/>
            <ac:spMk id="5" creationId="{3C5860B8-6E4B-4A5A-FDB1-D4233120291E}"/>
          </ac:spMkLst>
        </pc:spChg>
        <pc:graphicFrameChg chg="add mod">
          <ac:chgData name="Petrina Hurtado" userId="515baf58-30ea-4cc5-90eb-84823fa6dd66" providerId="ADAL" clId="{7A084548-2559-4360-BF6B-B23B74D37679}" dt="2024-06-11T15:49:35.943" v="2757" actId="20577"/>
          <ac:graphicFrameMkLst>
            <pc:docMk/>
            <pc:sldMk cId="1125792105" sldId="270"/>
            <ac:graphicFrameMk id="4" creationId="{3C3A1603-A22A-F3E8-7D5A-03637C1EC0C3}"/>
          </ac:graphicFrameMkLst>
        </pc:graphicFrameChg>
      </pc:sldChg>
      <pc:sldChg chg="modSp mod">
        <pc:chgData name="Petrina Hurtado" userId="515baf58-30ea-4cc5-90eb-84823fa6dd66" providerId="ADAL" clId="{7A084548-2559-4360-BF6B-B23B74D37679}" dt="2024-06-06T14:17:23.163" v="1" actId="20577"/>
        <pc:sldMkLst>
          <pc:docMk/>
          <pc:sldMk cId="3924710184" sldId="273"/>
        </pc:sldMkLst>
        <pc:spChg chg="mod">
          <ac:chgData name="Petrina Hurtado" userId="515baf58-30ea-4cc5-90eb-84823fa6dd66" providerId="ADAL" clId="{7A084548-2559-4360-BF6B-B23B74D37679}" dt="2024-06-06T14:17:23.163" v="1" actId="20577"/>
          <ac:spMkLst>
            <pc:docMk/>
            <pc:sldMk cId="3924710184" sldId="273"/>
            <ac:spMk id="2" creationId="{36E26840-E6EF-4C09-935C-450B46AFD6E5}"/>
          </ac:spMkLst>
        </pc:spChg>
      </pc:sldChg>
      <pc:sldChg chg="del mod modShow">
        <pc:chgData name="Petrina Hurtado" userId="515baf58-30ea-4cc5-90eb-84823fa6dd66" providerId="ADAL" clId="{7A084548-2559-4360-BF6B-B23B74D37679}" dt="2024-06-11T16:14:06.721" v="2835" actId="47"/>
        <pc:sldMkLst>
          <pc:docMk/>
          <pc:sldMk cId="1332147227" sldId="275"/>
        </pc:sldMkLst>
      </pc:sldChg>
      <pc:sldChg chg="del mod modShow">
        <pc:chgData name="Petrina Hurtado" userId="515baf58-30ea-4cc5-90eb-84823fa6dd66" providerId="ADAL" clId="{7A084548-2559-4360-BF6B-B23B74D37679}" dt="2024-06-11T16:14:13.659" v="2836" actId="47"/>
        <pc:sldMkLst>
          <pc:docMk/>
          <pc:sldMk cId="2043956809" sldId="276"/>
        </pc:sldMkLst>
      </pc:sldChg>
      <pc:sldChg chg="del mod modShow">
        <pc:chgData name="Petrina Hurtado" userId="515baf58-30ea-4cc5-90eb-84823fa6dd66" providerId="ADAL" clId="{7A084548-2559-4360-BF6B-B23B74D37679}" dt="2024-06-11T16:14:13.659" v="2836" actId="47"/>
        <pc:sldMkLst>
          <pc:docMk/>
          <pc:sldMk cId="3639987743" sldId="277"/>
        </pc:sldMkLst>
      </pc:sldChg>
      <pc:sldChg chg="del mod modShow">
        <pc:chgData name="Petrina Hurtado" userId="515baf58-30ea-4cc5-90eb-84823fa6dd66" providerId="ADAL" clId="{7A084548-2559-4360-BF6B-B23B74D37679}" dt="2024-06-11T16:14:13.659" v="2836" actId="47"/>
        <pc:sldMkLst>
          <pc:docMk/>
          <pc:sldMk cId="2947951752" sldId="279"/>
        </pc:sldMkLst>
      </pc:sldChg>
      <pc:sldChg chg="addSp modSp new mod">
        <pc:chgData name="Petrina Hurtado" userId="515baf58-30ea-4cc5-90eb-84823fa6dd66" providerId="ADAL" clId="{7A084548-2559-4360-BF6B-B23B74D37679}" dt="2024-06-10T19:31:23.771" v="2112" actId="313"/>
        <pc:sldMkLst>
          <pc:docMk/>
          <pc:sldMk cId="3034096452" sldId="280"/>
        </pc:sldMkLst>
        <pc:spChg chg="mod">
          <ac:chgData name="Petrina Hurtado" userId="515baf58-30ea-4cc5-90eb-84823fa6dd66" providerId="ADAL" clId="{7A084548-2559-4360-BF6B-B23B74D37679}" dt="2024-06-10T18:51:06.282" v="958" actId="20577"/>
          <ac:spMkLst>
            <pc:docMk/>
            <pc:sldMk cId="3034096452" sldId="280"/>
            <ac:spMk id="2" creationId="{C0750975-82A3-6CD0-381D-F5DE4F7E61E4}"/>
          </ac:spMkLst>
        </pc:spChg>
        <pc:spChg chg="mod">
          <ac:chgData name="Petrina Hurtado" userId="515baf58-30ea-4cc5-90eb-84823fa6dd66" providerId="ADAL" clId="{7A084548-2559-4360-BF6B-B23B74D37679}" dt="2024-06-10T19:31:23.771" v="2112" actId="313"/>
          <ac:spMkLst>
            <pc:docMk/>
            <pc:sldMk cId="3034096452" sldId="280"/>
            <ac:spMk id="3" creationId="{2EBE225C-E49B-72B8-D08A-5672F7FA4D4A}"/>
          </ac:spMkLst>
        </pc:spChg>
        <pc:graphicFrameChg chg="add mod">
          <ac:chgData name="Petrina Hurtado" userId="515baf58-30ea-4cc5-90eb-84823fa6dd66" providerId="ADAL" clId="{7A084548-2559-4360-BF6B-B23B74D37679}" dt="2024-06-10T19:27:46.907" v="1978" actId="14100"/>
          <ac:graphicFrameMkLst>
            <pc:docMk/>
            <pc:sldMk cId="3034096452" sldId="280"/>
            <ac:graphicFrameMk id="4" creationId="{8CC53318-50D6-5B3F-5A6E-6921908B6F43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etrina%20Hurtado\AppData\Local\Temp\Temp1_Data_All_230606%20(3).zip\Excel\2023%20HBA%20Woman%20of%20the%20Year%20Attendee%20Evaluati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etrina%20Hurtado\AppData\Local\Temp\ce0d480a-1afb-4315-975b-18f157ea37fc_24woty%20attendee%20(1).zip.7fc\Excel\2024%20HBA%20Woman%20of%20the%20Year%20Attendee%20Evaluation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etrina%20Hurtado\AppData\Local\Temp\ce0d480a-1afb-4315-975b-18f157ea37fc_24woty%20attendee%20(1).zip.7fc\Excel\2024%20HBA%20Woman%20of%20the%20Year%20Attendee%20Evaluation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etrina%20Hurtado\AppData\Local\Temp\ce0d480a-1afb-4315-975b-18f157ea37fc_24woty%20attendee%20(1).zip.7fc\Excel\2024%20HBA%20Woman%20of%20the%20Year%20Attendee%20Evaluation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etrina%20Hurtado\AppData\Local\Temp\ce0d480a-1afb-4315-975b-18f157ea37fc_24woty%20attendee%20(1).zip.7fc\Excel\2024%20HBA%20Woman%20of%20the%20Year%20Attendee%20Evaluation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etrina%20Hurtado\AppData\Local\Temp\ce0d480a-1afb-4315-975b-18f157ea37fc_24woty%20attendee%20(1).zip.7fc\Excel\2024%20HBA%20Woman%20of%20the%20Year%20Attendee%20Evaluation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etrina%20Hurtado\AppData\Local\Temp\ce0d480a-1afb-4315-975b-18f157ea37fc_24woty%20attendee%20(1).zip.7fc\Excel\2024%20HBA%20Woman%20of%20the%20Year%20Attendee%20Evaluation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etrina%20Hurtado\AppData\Local\Temp\ce0d480a-1afb-4315-975b-18f157ea37fc_24woty%20attendee%20(1).zip.7fc\Excel\2024%20HBA%20Woman%20of%20the%20Year%20Attendee%20Evaluation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etrina%20Hurtado\AppData\Local\Temp\ce0d480a-1afb-4315-975b-18f157ea37fc_24woty%20attendee%20(1).zip.7fc\Excel\2024%20HBA%20Woman%20of%20the%20Year%20Attendee%20Evaluation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etrina%20Hurtado\AppData\Local\Temp\ce0d480a-1afb-4315-975b-18f157ea37fc_24woty%20attendee%20(1).zip.7fc\Excel\2024%20HBA%20Woman%20of%20the%20Year%20Attendee%20Evaluation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etrina%20Hurtado\Documents\2024%20HBA%20Woman%20of%20the%20Year%20Attendee%20Evaluation%20(version%201).xlsb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etrina%20Hurtado\Documents\2024%20HBA%20Woman%20of%20the%20Year%20Attendee%20Evaluation%20(version%201).xlsb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etrina%20Hurtado\AppData\Local\Temp\ce0d480a-1afb-4315-975b-18f157ea37fc_24woty%20attendee%20(1).zip.7fc\Excel\2024%20HBA%20Woman%20of%20the%20Year%20Attendee%20Evaluation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Respondents by role</a:t>
            </a:r>
            <a:r>
              <a:rPr lang="en-US" baseline="0"/>
              <a:t> title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FAE-4A84-A8F1-4D794F329B1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FAE-4A84-A8F1-4D794F329B1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FAE-4A84-A8F1-4D794F329B1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FAE-4A84-A8F1-4D794F329B1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FAE-4A84-A8F1-4D794F329B1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FAE-4A84-A8F1-4D794F329B1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5FAE-4A84-A8F1-4D794F329B14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5FAE-4A84-A8F1-4D794F329B14}"/>
              </c:ext>
            </c:extLst>
          </c:dPt>
          <c:dLbls>
            <c:dLbl>
              <c:idx val="5"/>
              <c:layout>
                <c:manualLayout>
                  <c:x val="2.1846620500268026E-2"/>
                  <c:y val="-4.44814807689953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FAE-4A84-A8F1-4D794F329B14}"/>
                </c:ext>
              </c:extLst>
            </c:dLbl>
            <c:dLbl>
              <c:idx val="6"/>
              <c:layout>
                <c:manualLayout>
                  <c:x val="-0.21125400992059623"/>
                  <c:y val="-5.016488548372335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FAE-4A84-A8F1-4D794F329B14}"/>
                </c:ext>
              </c:extLst>
            </c:dLbl>
            <c:dLbl>
              <c:idx val="7"/>
              <c:layout>
                <c:manualLayout>
                  <c:x val="5.6334350128474191E-4"/>
                  <c:y val="2.299681771307885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FAE-4A84-A8F1-4D794F329B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Sheet4!$A$2:$A$9</c:f>
              <c:strCache>
                <c:ptCount val="8"/>
                <c:pt idx="0">
                  <c:v>N/A</c:v>
                </c:pt>
                <c:pt idx="1">
                  <c:v>Owner/Founder</c:v>
                </c:pt>
                <c:pt idx="2">
                  <c:v>C-Suite</c:v>
                </c:pt>
                <c:pt idx="3">
                  <c:v>Principal/Partner</c:v>
                </c:pt>
                <c:pt idx="4">
                  <c:v>Manager (all levels)</c:v>
                </c:pt>
                <c:pt idx="5">
                  <c:v>Vice President (all levels)</c:v>
                </c:pt>
                <c:pt idx="6">
                  <c:v>Individual Contributor</c:v>
                </c:pt>
                <c:pt idx="7">
                  <c:v>Director (all levels)</c:v>
                </c:pt>
              </c:strCache>
            </c:strRef>
          </c:cat>
          <c:val>
            <c:numRef>
              <c:f>Sheet4!$B$2:$B$9</c:f>
              <c:numCache>
                <c:formatCode>General</c:formatCode>
                <c:ptCount val="8"/>
                <c:pt idx="0">
                  <c:v>3</c:v>
                </c:pt>
                <c:pt idx="1">
                  <c:v>4</c:v>
                </c:pt>
                <c:pt idx="2">
                  <c:v>7</c:v>
                </c:pt>
                <c:pt idx="3">
                  <c:v>8</c:v>
                </c:pt>
                <c:pt idx="4">
                  <c:v>18</c:v>
                </c:pt>
                <c:pt idx="5">
                  <c:v>27</c:v>
                </c:pt>
                <c:pt idx="6">
                  <c:v>32</c:v>
                </c:pt>
                <c:pt idx="7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5FAE-4A84-A8F1-4D794F329B14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Which</a:t>
            </a:r>
            <a:r>
              <a:rPr lang="en-US" baseline="0"/>
              <a:t> locations would you be interested in for a future WOTY?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Sheet11!$A$1:$A$6</c:f>
              <c:strCache>
                <c:ptCount val="6"/>
                <c:pt idx="0">
                  <c:v>New York City</c:v>
                </c:pt>
                <c:pt idx="1">
                  <c:v>Washington, DC</c:v>
                </c:pt>
                <c:pt idx="2">
                  <c:v>Philadelphia</c:v>
                </c:pt>
                <c:pt idx="3">
                  <c:v>Chicago</c:v>
                </c:pt>
                <c:pt idx="4">
                  <c:v>San Diego</c:v>
                </c:pt>
                <c:pt idx="5">
                  <c:v>Los Angeles</c:v>
                </c:pt>
              </c:strCache>
            </c:strRef>
          </c:cat>
          <c:val>
            <c:numRef>
              <c:f>Sheet11!$B$1:$B$6</c:f>
              <c:numCache>
                <c:formatCode>0.00%</c:formatCode>
                <c:ptCount val="6"/>
                <c:pt idx="0">
                  <c:v>0.72989999999999999</c:v>
                </c:pt>
                <c:pt idx="1">
                  <c:v>0.58050000000000002</c:v>
                </c:pt>
                <c:pt idx="2">
                  <c:v>0.55169999999999997</c:v>
                </c:pt>
                <c:pt idx="3">
                  <c:v>0.4713</c:v>
                </c:pt>
                <c:pt idx="4">
                  <c:v>0.33910000000000001</c:v>
                </c:pt>
                <c:pt idx="5">
                  <c:v>0.28160000000000002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62-4F48-BAD1-A11BC2CFD4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03009400"/>
        <c:axId val="1441806520"/>
      </c:barChart>
      <c:catAx>
        <c:axId val="803009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41806520"/>
        <c:crosses val="autoZero"/>
        <c:auto val="1"/>
        <c:lblAlgn val="ctr"/>
        <c:lblOffset val="100"/>
        <c:noMultiLvlLbl val="0"/>
      </c:catAx>
      <c:valAx>
        <c:axId val="1441806520"/>
        <c:scaling>
          <c:orientation val="minMax"/>
          <c:max val="0.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3009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Location preferences for repeat attendees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Sheet11!$E$1:$E$6</c:f>
              <c:strCache>
                <c:ptCount val="6"/>
                <c:pt idx="0">
                  <c:v>New York City</c:v>
                </c:pt>
                <c:pt idx="1">
                  <c:v>Philadelphia</c:v>
                </c:pt>
                <c:pt idx="2">
                  <c:v>Washington, DC</c:v>
                </c:pt>
                <c:pt idx="3">
                  <c:v>Chicago</c:v>
                </c:pt>
                <c:pt idx="4">
                  <c:v>San Diego</c:v>
                </c:pt>
                <c:pt idx="5">
                  <c:v>Los Angeles</c:v>
                </c:pt>
              </c:strCache>
            </c:strRef>
          </c:cat>
          <c:val>
            <c:numRef>
              <c:f>Sheet11!$F$1:$F$6</c:f>
              <c:numCache>
                <c:formatCode>0%</c:formatCode>
                <c:ptCount val="6"/>
                <c:pt idx="0">
                  <c:v>0.77</c:v>
                </c:pt>
                <c:pt idx="1">
                  <c:v>0.56000000000000005</c:v>
                </c:pt>
                <c:pt idx="2">
                  <c:v>0.53</c:v>
                </c:pt>
                <c:pt idx="3">
                  <c:v>0.4</c:v>
                </c:pt>
                <c:pt idx="4">
                  <c:v>0.26</c:v>
                </c:pt>
                <c:pt idx="5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1C-44BB-8A94-BB885BBEBD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88934576"/>
        <c:axId val="1688938536"/>
      </c:barChart>
      <c:catAx>
        <c:axId val="1688934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88938536"/>
        <c:crosses val="autoZero"/>
        <c:auto val="1"/>
        <c:lblAlgn val="ctr"/>
        <c:lblOffset val="100"/>
        <c:noMultiLvlLbl val="0"/>
      </c:catAx>
      <c:valAx>
        <c:axId val="1688938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88934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Overall, how satisfied were you with the experience</a:t>
            </a:r>
            <a:r>
              <a:rPr lang="en-US" baseline="0"/>
              <a:t> of being honored?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RSLs!$A$16:$A$20</c:f>
              <c:strCache>
                <c:ptCount val="5"/>
                <c:pt idx="0">
                  <c:v>Not at all satisfied</c:v>
                </c:pt>
                <c:pt idx="1">
                  <c:v>Not very satisfied</c:v>
                </c:pt>
                <c:pt idx="2">
                  <c:v>Neutral</c:v>
                </c:pt>
                <c:pt idx="3">
                  <c:v>Satisfied</c:v>
                </c:pt>
                <c:pt idx="4">
                  <c:v>Very satisfied</c:v>
                </c:pt>
              </c:strCache>
            </c:strRef>
          </c:cat>
          <c:val>
            <c:numRef>
              <c:f>RSLs!$B$16:$B$20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 formatCode="0%">
                  <c:v>0.06</c:v>
                </c:pt>
                <c:pt idx="3" formatCode="0%">
                  <c:v>0.35</c:v>
                </c:pt>
                <c:pt idx="4" formatCode="0%">
                  <c:v>0.59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70-49BF-ABB8-E5F57F1648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2442920"/>
        <c:axId val="422443280"/>
      </c:barChart>
      <c:catAx>
        <c:axId val="422442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2443280"/>
        <c:crosses val="autoZero"/>
        <c:auto val="1"/>
        <c:lblAlgn val="ctr"/>
        <c:lblOffset val="100"/>
        <c:noMultiLvlLbl val="0"/>
      </c:catAx>
      <c:valAx>
        <c:axId val="422443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2442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Overall,</a:t>
            </a:r>
            <a:r>
              <a:rPr lang="en-US" baseline="0"/>
              <a:t> how satisfied were you with the WOTY event?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RSLs!$A$30:$A$34</c:f>
              <c:strCache>
                <c:ptCount val="5"/>
                <c:pt idx="0">
                  <c:v>Not at all satisfied</c:v>
                </c:pt>
                <c:pt idx="1">
                  <c:v>Not very satisfied</c:v>
                </c:pt>
                <c:pt idx="2">
                  <c:v>Neutral</c:v>
                </c:pt>
                <c:pt idx="3">
                  <c:v>Satisfied</c:v>
                </c:pt>
                <c:pt idx="4">
                  <c:v>Very satisfied</c:v>
                </c:pt>
              </c:strCache>
            </c:strRef>
          </c:cat>
          <c:val>
            <c:numRef>
              <c:f>RSLs!$B$30:$B$34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0.04</c:v>
                </c:pt>
                <c:pt idx="3">
                  <c:v>0.16</c:v>
                </c:pt>
                <c:pt idx="4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27-43F6-B87A-922E5FEE91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30349672"/>
        <c:axId val="630346792"/>
      </c:barChart>
      <c:catAx>
        <c:axId val="630349672"/>
        <c:scaling>
          <c:orientation val="minMax"/>
        </c:scaling>
        <c:delete val="0"/>
        <c:axPos val="b"/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0346792"/>
        <c:crosses val="autoZero"/>
        <c:auto val="1"/>
        <c:lblAlgn val="ctr"/>
        <c:lblOffset val="100"/>
        <c:noMultiLvlLbl val="0"/>
      </c:catAx>
      <c:valAx>
        <c:axId val="630346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0349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Please rate the following</a:t>
            </a:r>
            <a:r>
              <a:rPr lang="en-US" baseline="0" dirty="0"/>
              <a:t> elements of your RSL experience: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RSLs!$A$39:$A$42</c:f>
              <c:strCache>
                <c:ptCount val="4"/>
                <c:pt idx="0">
                  <c:v>HBA communications leading up to the event</c:v>
                </c:pt>
                <c:pt idx="1">
                  <c:v>RSL Reception</c:v>
                </c:pt>
                <c:pt idx="2">
                  <c:v>The overall experience of being an honoree</c:v>
                </c:pt>
                <c:pt idx="3">
                  <c:v>RSL engagement event</c:v>
                </c:pt>
              </c:strCache>
            </c:strRef>
          </c:cat>
          <c:val>
            <c:numRef>
              <c:f>RSLs!$B$39:$B$42</c:f>
              <c:numCache>
                <c:formatCode>0%</c:formatCode>
                <c:ptCount val="4"/>
                <c:pt idx="0">
                  <c:v>0.76</c:v>
                </c:pt>
                <c:pt idx="1">
                  <c:v>0.83</c:v>
                </c:pt>
                <c:pt idx="2">
                  <c:v>0.84</c:v>
                </c:pt>
                <c:pt idx="3">
                  <c:v>0.86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67-4E08-8A73-62F3DF9E49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695012976"/>
        <c:axId val="1695017296"/>
      </c:barChart>
      <c:catAx>
        <c:axId val="16950129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5017296"/>
        <c:crosses val="autoZero"/>
        <c:auto val="1"/>
        <c:lblAlgn val="ctr"/>
        <c:lblOffset val="100"/>
        <c:noMultiLvlLbl val="0"/>
      </c:catAx>
      <c:valAx>
        <c:axId val="16950172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5012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In-person vs. Virtual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[2024 HBA Woman of the Year Attendee Evaluation.xlsx]Sheet2!PivotTable4</c:name>
    <c:fmtId val="4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Respondents by</a:t>
            </a:r>
            <a:r>
              <a:rPr lang="en-US" baseline="0"/>
              <a:t> home region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Sheet2!$B$3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Sheet2!$A$4:$A$14</c:f>
              <c:strCache>
                <c:ptCount val="10"/>
                <c:pt idx="0">
                  <c:v>Unsure</c:v>
                </c:pt>
                <c:pt idx="1">
                  <c:v>Southwest</c:v>
                </c:pt>
                <c:pt idx="2">
                  <c:v>Western Europe</c:v>
                </c:pt>
                <c:pt idx="3">
                  <c:v>Pacific</c:v>
                </c:pt>
                <c:pt idx="4">
                  <c:v>Southeast</c:v>
                </c:pt>
                <c:pt idx="5">
                  <c:v>New England</c:v>
                </c:pt>
                <c:pt idx="6">
                  <c:v>Mid-Atlantic</c:v>
                </c:pt>
                <c:pt idx="7">
                  <c:v>Midwest</c:v>
                </c:pt>
                <c:pt idx="8">
                  <c:v>(blank)</c:v>
                </c:pt>
                <c:pt idx="9">
                  <c:v>New York Tri-State</c:v>
                </c:pt>
              </c:strCache>
            </c:strRef>
          </c:cat>
          <c:val>
            <c:numRef>
              <c:f>Sheet2!$B$4:$B$14</c:f>
              <c:numCache>
                <c:formatCode>General</c:formatCode>
                <c:ptCount val="10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10</c:v>
                </c:pt>
                <c:pt idx="5">
                  <c:v>20</c:v>
                </c:pt>
                <c:pt idx="6">
                  <c:v>22</c:v>
                </c:pt>
                <c:pt idx="7">
                  <c:v>24</c:v>
                </c:pt>
                <c:pt idx="8">
                  <c:v>47</c:v>
                </c:pt>
                <c:pt idx="9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1A-45F0-A4CA-7DFAA510AA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240618776"/>
        <c:axId val="1240608336"/>
      </c:barChart>
      <c:catAx>
        <c:axId val="12406187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0608336"/>
        <c:crosses val="autoZero"/>
        <c:auto val="1"/>
        <c:lblAlgn val="ctr"/>
        <c:lblOffset val="100"/>
        <c:noMultiLvlLbl val="0"/>
      </c:catAx>
      <c:valAx>
        <c:axId val="12406083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0618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[2024 HBA Woman of the Year Attendee Evaluation.xlsx]Sheet3!PivotTable5</c:name>
    <c:fmtId val="4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Respondent gender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</c:pivotFmts>
    <c:plotArea>
      <c:layout/>
      <c:pieChart>
        <c:varyColors val="1"/>
        <c:ser>
          <c:idx val="0"/>
          <c:order val="0"/>
          <c:tx>
            <c:strRef>
              <c:f>Sheet3!$B$3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652-438F-90FC-FC860C6D96E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652-438F-90FC-FC860C6D96E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652-438F-90FC-FC860C6D96E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652-438F-90FC-FC860C6D96E1}"/>
              </c:ext>
            </c:extLst>
          </c:dPt>
          <c:dLbls>
            <c:dLbl>
              <c:idx val="0"/>
              <c:layout>
                <c:manualLayout>
                  <c:x val="0.14519201632812342"/>
                  <c:y val="-0.1248230425465343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652-438F-90FC-FC860C6D96E1}"/>
                </c:ext>
              </c:extLst>
            </c:dLbl>
            <c:dLbl>
              <c:idx val="1"/>
              <c:layout>
                <c:manualLayout>
                  <c:x val="-0.24820353168678069"/>
                  <c:y val="7.987909629201078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652-438F-90FC-FC860C6D96E1}"/>
                </c:ext>
              </c:extLst>
            </c:dLbl>
            <c:dLbl>
              <c:idx val="2"/>
              <c:layout>
                <c:manualLayout>
                  <c:x val="0.34152926909163506"/>
                  <c:y val="0.2571689168846042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652-438F-90FC-FC860C6D96E1}"/>
                </c:ext>
              </c:extLst>
            </c:dLbl>
            <c:dLbl>
              <c:idx val="3"/>
              <c:layout>
                <c:manualLayout>
                  <c:x val="0.38413167036987023"/>
                  <c:y val="1.168243885448459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652-438F-90FC-FC860C6D96E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Sheet3!$A$4:$A$8</c:f>
              <c:strCache>
                <c:ptCount val="4"/>
                <c:pt idx="0">
                  <c:v>Female</c:v>
                </c:pt>
                <c:pt idx="1">
                  <c:v>Male</c:v>
                </c:pt>
                <c:pt idx="2">
                  <c:v>Other</c:v>
                </c:pt>
                <c:pt idx="3">
                  <c:v>(blank)</c:v>
                </c:pt>
              </c:strCache>
            </c:strRef>
          </c:cat>
          <c:val>
            <c:numRef>
              <c:f>Sheet3!$B$4:$B$8</c:f>
              <c:numCache>
                <c:formatCode>0.00%</c:formatCode>
                <c:ptCount val="4"/>
                <c:pt idx="0">
                  <c:v>0.91139240506329111</c:v>
                </c:pt>
                <c:pt idx="1">
                  <c:v>8.2278481012658222E-2</c:v>
                </c:pt>
                <c:pt idx="2">
                  <c:v>6.3291139240506328E-3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652-438F-90FC-FC860C6D96E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u="none" strike="noStrike" kern="1200" spc="0" baseline="0" dirty="0">
                <a:solidFill>
                  <a:srgbClr val="58595B">
                    <a:lumMod val="65000"/>
                    <a:lumOff val="35000"/>
                  </a:srgbClr>
                </a:solidFill>
              </a:rPr>
              <a:t>Overall, how satisfied were you with your experience at the 2024 HBA Woman of the Year event?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Sheet5!$A$15:$A$19</c:f>
              <c:strCache>
                <c:ptCount val="5"/>
                <c:pt idx="0">
                  <c:v>Not at all Satisfied</c:v>
                </c:pt>
                <c:pt idx="1">
                  <c:v>Not very Satisfied</c:v>
                </c:pt>
                <c:pt idx="2">
                  <c:v>Neutral</c:v>
                </c:pt>
                <c:pt idx="3">
                  <c:v>Somewhat Satisfied</c:v>
                </c:pt>
                <c:pt idx="4">
                  <c:v>Very Satisfied</c:v>
                </c:pt>
              </c:strCache>
            </c:strRef>
          </c:cat>
          <c:val>
            <c:numRef>
              <c:f>Sheet5!$B$15:$B$19</c:f>
              <c:numCache>
                <c:formatCode>0.00%</c:formatCode>
                <c:ptCount val="5"/>
                <c:pt idx="0" formatCode="General">
                  <c:v>0</c:v>
                </c:pt>
                <c:pt idx="1">
                  <c:v>2.4875621890547265E-2</c:v>
                </c:pt>
                <c:pt idx="2">
                  <c:v>2.4875621890547265E-2</c:v>
                </c:pt>
                <c:pt idx="3">
                  <c:v>0.1890547263681592</c:v>
                </c:pt>
                <c:pt idx="4">
                  <c:v>0.70646766169154229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55-4B91-A354-A426B8935F3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35689696"/>
        <c:axId val="835688616"/>
      </c:barChart>
      <c:catAx>
        <c:axId val="835689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5688616"/>
        <c:crosses val="autoZero"/>
        <c:auto val="1"/>
        <c:lblAlgn val="ctr"/>
        <c:lblOffset val="100"/>
        <c:noMultiLvlLbl val="0"/>
      </c:catAx>
      <c:valAx>
        <c:axId val="83568861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835689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Top 5 Factors Influencing WOTY Attendance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Sheet6!$A$2:$A$13</c:f>
              <c:strCache>
                <c:ptCount val="12"/>
                <c:pt idx="0">
                  <c:v>Vacation opportunity in New York, NY</c:v>
                </c:pt>
                <c:pt idx="1">
                  <c:v>Associated meeting(s) held by my organization</c:v>
                </c:pt>
                <c:pt idx="2">
                  <c:v>Registration fee</c:v>
                </c:pt>
                <c:pt idx="3">
                  <c:v>Associated meeting(s) held by the HBA</c:v>
                </c:pt>
                <c:pt idx="4">
                  <c:v>Time of year</c:v>
                </c:pt>
                <c:pt idx="5">
                  <c:v>I am an honoree</c:v>
                </c:pt>
                <c:pt idx="6">
                  <c:v>Travel costs</c:v>
                </c:pt>
                <c:pt idx="7">
                  <c:v>Networking opportunities with my organization</c:v>
                </c:pt>
                <c:pt idx="8">
                  <c:v>Proximity to home</c:v>
                </c:pt>
                <c:pt idx="9">
                  <c:v>I am supporting an honoree</c:v>
                </c:pt>
                <c:pt idx="10">
                  <c:v>To be inspired by the honorees</c:v>
                </c:pt>
                <c:pt idx="11">
                  <c:v>Networking opportunities with my industry at large</c:v>
                </c:pt>
              </c:strCache>
            </c:strRef>
          </c:cat>
          <c:val>
            <c:numRef>
              <c:f>Sheet6!$B$2:$B$13</c:f>
              <c:numCache>
                <c:formatCode>0.00%</c:formatCode>
                <c:ptCount val="12"/>
                <c:pt idx="0">
                  <c:v>9.9500000000000005E-2</c:v>
                </c:pt>
                <c:pt idx="1">
                  <c:v>0.1144</c:v>
                </c:pt>
                <c:pt idx="2">
                  <c:v>0.1244</c:v>
                </c:pt>
                <c:pt idx="3">
                  <c:v>0.13930000000000001</c:v>
                </c:pt>
                <c:pt idx="4">
                  <c:v>0.18410000000000001</c:v>
                </c:pt>
                <c:pt idx="5">
                  <c:v>0.18909999999999999</c:v>
                </c:pt>
                <c:pt idx="6">
                  <c:v>0.25869999999999999</c:v>
                </c:pt>
                <c:pt idx="7">
                  <c:v>0.43280000000000002</c:v>
                </c:pt>
                <c:pt idx="8">
                  <c:v>0.44280000000000003</c:v>
                </c:pt>
                <c:pt idx="9">
                  <c:v>0.4677</c:v>
                </c:pt>
                <c:pt idx="10">
                  <c:v>0.57709999999999995</c:v>
                </c:pt>
                <c:pt idx="11">
                  <c:v>0.63680000000000003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85-41D0-9ABA-5A34F94180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688944656"/>
        <c:axId val="1688948976"/>
      </c:barChart>
      <c:catAx>
        <c:axId val="16889446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88948976"/>
        <c:crosses val="autoZero"/>
        <c:auto val="1"/>
        <c:lblAlgn val="ctr"/>
        <c:lblOffset val="100"/>
        <c:noMultiLvlLbl val="0"/>
      </c:catAx>
      <c:valAx>
        <c:axId val="16889489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88944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Sheet7!$I$2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Sheet7!$G$3:$G$13</c:f>
              <c:strCache>
                <c:ptCount val="11"/>
                <c:pt idx="0">
                  <c:v>Event Food and Beverage</c:v>
                </c:pt>
                <c:pt idx="1">
                  <c:v>Coffee and Connections Networking Reception</c:v>
                </c:pt>
                <c:pt idx="2">
                  <c:v>Sip, Savor, and Celebrate Networking Reception</c:v>
                </c:pt>
                <c:pt idx="3">
                  <c:v>Event Schedule</c:v>
                </c:pt>
                <c:pt idx="4">
                  <c:v>New York Marriott Marquis Venue</c:v>
                </c:pt>
                <c:pt idx="5">
                  <c:v>Housing Reservation Process</c:v>
                </c:pt>
                <c:pt idx="6">
                  <c:v>Event Production/Videos</c:v>
                </c:pt>
                <c:pt idx="7">
                  <c:v>Location - New York City</c:v>
                </c:pt>
                <c:pt idx="8">
                  <c:v>Registration Process</c:v>
                </c:pt>
                <c:pt idx="9">
                  <c:v>Event Speeches/Speakers</c:v>
                </c:pt>
                <c:pt idx="10">
                  <c:v>Pre-Show Entertainment with Suffs The Musical</c:v>
                </c:pt>
              </c:strCache>
            </c:strRef>
          </c:cat>
          <c:val>
            <c:numRef>
              <c:f>Sheet7!$I$3:$I$13</c:f>
              <c:numCache>
                <c:formatCode>General</c:formatCode>
                <c:ptCount val="11"/>
                <c:pt idx="0">
                  <c:v>0.55259999999999998</c:v>
                </c:pt>
                <c:pt idx="1">
                  <c:v>0.6762999999999999</c:v>
                </c:pt>
                <c:pt idx="2">
                  <c:v>0.68710000000000004</c:v>
                </c:pt>
                <c:pt idx="3">
                  <c:v>0.72930000000000006</c:v>
                </c:pt>
                <c:pt idx="4">
                  <c:v>0.75659999999999994</c:v>
                </c:pt>
                <c:pt idx="5">
                  <c:v>0.79569999999999996</c:v>
                </c:pt>
                <c:pt idx="6">
                  <c:v>0.8458</c:v>
                </c:pt>
                <c:pt idx="7">
                  <c:v>0.84660000000000002</c:v>
                </c:pt>
                <c:pt idx="8">
                  <c:v>0.86230000000000007</c:v>
                </c:pt>
                <c:pt idx="9">
                  <c:v>0.86769999999999992</c:v>
                </c:pt>
                <c:pt idx="10">
                  <c:v>0.90339999999999998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7D-4AF4-854E-D72859687ECA}"/>
            </c:ext>
          </c:extLst>
        </c:ser>
        <c:ser>
          <c:idx val="1"/>
          <c:order val="1"/>
          <c:tx>
            <c:strRef>
              <c:f>Sheet7!$H$2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Sheet7!$G$3:$G$13</c:f>
              <c:strCache>
                <c:ptCount val="11"/>
                <c:pt idx="0">
                  <c:v>Event Food and Beverage</c:v>
                </c:pt>
                <c:pt idx="1">
                  <c:v>Coffee and Connections Networking Reception</c:v>
                </c:pt>
                <c:pt idx="2">
                  <c:v>Sip, Savor, and Celebrate Networking Reception</c:v>
                </c:pt>
                <c:pt idx="3">
                  <c:v>Event Schedule</c:v>
                </c:pt>
                <c:pt idx="4">
                  <c:v>New York Marriott Marquis Venue</c:v>
                </c:pt>
                <c:pt idx="5">
                  <c:v>Housing Reservation Process</c:v>
                </c:pt>
                <c:pt idx="6">
                  <c:v>Event Production/Videos</c:v>
                </c:pt>
                <c:pt idx="7">
                  <c:v>Location - New York City</c:v>
                </c:pt>
                <c:pt idx="8">
                  <c:v>Registration Process</c:v>
                </c:pt>
                <c:pt idx="9">
                  <c:v>Event Speeches/Speakers</c:v>
                </c:pt>
                <c:pt idx="10">
                  <c:v>Pre-Show Entertainment with Suffs The Musical</c:v>
                </c:pt>
              </c:strCache>
            </c:strRef>
          </c:cat>
          <c:val>
            <c:numRef>
              <c:f>Sheet7!$H$3:$H$13</c:f>
              <c:numCache>
                <c:formatCode>General</c:formatCode>
                <c:ptCount val="11"/>
                <c:pt idx="0">
                  <c:v>0.24</c:v>
                </c:pt>
                <c:pt idx="1">
                  <c:v>0.5</c:v>
                </c:pt>
                <c:pt idx="2">
                  <c:v>0.5</c:v>
                </c:pt>
                <c:pt idx="3">
                  <c:v>0.7</c:v>
                </c:pt>
                <c:pt idx="4">
                  <c:v>0.47</c:v>
                </c:pt>
                <c:pt idx="5">
                  <c:v>0.35</c:v>
                </c:pt>
                <c:pt idx="6">
                  <c:v>0.76</c:v>
                </c:pt>
                <c:pt idx="7">
                  <c:v>0.77</c:v>
                </c:pt>
                <c:pt idx="8">
                  <c:v>0.69</c:v>
                </c:pt>
                <c:pt idx="9">
                  <c:v>0.84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07D-4AF4-854E-D72859687E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278168440"/>
        <c:axId val="1278170960"/>
      </c:barChart>
      <c:catAx>
        <c:axId val="12781684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8170960"/>
        <c:crosses val="autoZero"/>
        <c:auto val="1"/>
        <c:lblAlgn val="ctr"/>
        <c:lblOffset val="100"/>
        <c:noMultiLvlLbl val="0"/>
      </c:catAx>
      <c:valAx>
        <c:axId val="12781709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8168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Sheet8!$G$1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Sheet8!$F$2:$F$8</c:f>
              <c:strCache>
                <c:ptCount val="7"/>
                <c:pt idx="0">
                  <c:v>Virtual event platform</c:v>
                </c:pt>
                <c:pt idx="1">
                  <c:v>Registration process</c:v>
                </c:pt>
                <c:pt idx="2">
                  <c:v>Event schedule</c:v>
                </c:pt>
                <c:pt idx="3">
                  <c:v>Networking reception</c:v>
                </c:pt>
                <c:pt idx="4">
                  <c:v>Pre-Show Entertainment with Suffs The Musical</c:v>
                </c:pt>
                <c:pt idx="5">
                  <c:v>Event speeches/speakers</c:v>
                </c:pt>
                <c:pt idx="6">
                  <c:v>Event production/videos</c:v>
                </c:pt>
              </c:strCache>
            </c:strRef>
          </c:cat>
          <c:val>
            <c:numRef>
              <c:f>Sheet8!$G$2:$G$8</c:f>
              <c:numCache>
                <c:formatCode>0.00%</c:formatCode>
                <c:ptCount val="7"/>
                <c:pt idx="0">
                  <c:v>0.5</c:v>
                </c:pt>
                <c:pt idx="1">
                  <c:v>0.66669999999999996</c:v>
                </c:pt>
                <c:pt idx="2">
                  <c:v>0.66669999999999996</c:v>
                </c:pt>
                <c:pt idx="3">
                  <c:v>0.66669999999999996</c:v>
                </c:pt>
                <c:pt idx="4">
                  <c:v>0.71430000000000005</c:v>
                </c:pt>
                <c:pt idx="5">
                  <c:v>0.71430000000000005</c:v>
                </c:pt>
                <c:pt idx="6">
                  <c:v>0.85709999999999997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79-4226-9C90-CF9BB59038DA}"/>
            </c:ext>
          </c:extLst>
        </c:ser>
        <c:ser>
          <c:idx val="1"/>
          <c:order val="1"/>
          <c:tx>
            <c:strRef>
              <c:f>Sheet8!$H$1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Sheet8!$F$2:$F$8</c:f>
              <c:strCache>
                <c:ptCount val="7"/>
                <c:pt idx="0">
                  <c:v>Virtual event platform</c:v>
                </c:pt>
                <c:pt idx="1">
                  <c:v>Registration process</c:v>
                </c:pt>
                <c:pt idx="2">
                  <c:v>Event schedule</c:v>
                </c:pt>
                <c:pt idx="3">
                  <c:v>Networking reception</c:v>
                </c:pt>
                <c:pt idx="4">
                  <c:v>Pre-Show Entertainment with Suffs The Musical</c:v>
                </c:pt>
                <c:pt idx="5">
                  <c:v>Event speeches/speakers</c:v>
                </c:pt>
                <c:pt idx="6">
                  <c:v>Event production/videos</c:v>
                </c:pt>
              </c:strCache>
            </c:strRef>
          </c:cat>
          <c:val>
            <c:numRef>
              <c:f>Sheet8!$H$2:$H$8</c:f>
              <c:numCache>
                <c:formatCode>0%</c:formatCode>
                <c:ptCount val="7"/>
                <c:pt idx="0">
                  <c:v>0.68</c:v>
                </c:pt>
                <c:pt idx="1">
                  <c:v>0.6</c:v>
                </c:pt>
                <c:pt idx="2">
                  <c:v>0.51</c:v>
                </c:pt>
                <c:pt idx="3">
                  <c:v>0.17</c:v>
                </c:pt>
                <c:pt idx="5">
                  <c:v>0.74</c:v>
                </c:pt>
                <c:pt idx="6">
                  <c:v>0.72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579-4226-9C90-CF9BB59038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824419872"/>
        <c:axId val="824420952"/>
      </c:barChart>
      <c:catAx>
        <c:axId val="8244198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4420952"/>
        <c:crosses val="autoZero"/>
        <c:auto val="1"/>
        <c:lblAlgn val="ctr"/>
        <c:lblOffset val="100"/>
        <c:noMultiLvlLbl val="0"/>
      </c:catAx>
      <c:valAx>
        <c:axId val="8244209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4419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How did Mary's remarks resonate with you?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Sheet9!$A$16:$A$20</c:f>
              <c:strCache>
                <c:ptCount val="5"/>
                <c:pt idx="0">
                  <c:v>Very negatively - Disagree with the vision</c:v>
                </c:pt>
                <c:pt idx="1">
                  <c:v>Negatively - Skeptical/concerns</c:v>
                </c:pt>
                <c:pt idx="2">
                  <c:v>Neutral – Need more info</c:v>
                </c:pt>
                <c:pt idx="3">
                  <c:v>Positively – Supportive and optimistic</c:v>
                </c:pt>
                <c:pt idx="4">
                  <c:v>Very positively –Excited and inspired</c:v>
                </c:pt>
              </c:strCache>
            </c:strRef>
          </c:cat>
          <c:val>
            <c:numRef>
              <c:f>Sheet9!$B$16:$B$20</c:f>
              <c:numCache>
                <c:formatCode>0.00%</c:formatCode>
                <c:ptCount val="5"/>
                <c:pt idx="0" formatCode="0%">
                  <c:v>0</c:v>
                </c:pt>
                <c:pt idx="1">
                  <c:v>1.1428571428571429E-2</c:v>
                </c:pt>
                <c:pt idx="2">
                  <c:v>5.7142857142857141E-2</c:v>
                </c:pt>
                <c:pt idx="3">
                  <c:v>0.41714285714285715</c:v>
                </c:pt>
                <c:pt idx="4">
                  <c:v>0.51428571428571423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29-4D7D-AFBA-553A517BD7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688960136"/>
        <c:axId val="1688963376"/>
      </c:barChart>
      <c:catAx>
        <c:axId val="16889601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88963376"/>
        <c:crosses val="autoZero"/>
        <c:auto val="1"/>
        <c:lblAlgn val="ctr"/>
        <c:lblOffset val="100"/>
        <c:noMultiLvlLbl val="0"/>
      </c:catAx>
      <c:valAx>
        <c:axId val="16889633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88960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F028366-11EC-14D2-8F98-574801A4D5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6138" y="2338388"/>
            <a:ext cx="6816725" cy="1743075"/>
          </a:xfrm>
        </p:spPr>
        <p:txBody>
          <a:bodyPr>
            <a:normAutofit/>
          </a:bodyPr>
          <a:lstStyle>
            <a:lvl1pPr marL="0" indent="0">
              <a:buNone/>
              <a:defRPr sz="6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DEFCA0C-CD71-4BED-7162-3151F5A53A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6138" y="4364038"/>
            <a:ext cx="4818062" cy="481012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PRESENTATION SUBTITLE/DATE</a:t>
            </a:r>
          </a:p>
        </p:txBody>
      </p:sp>
    </p:spTree>
    <p:extLst>
      <p:ext uri="{BB962C8B-B14F-4D97-AF65-F5344CB8AC3E}">
        <p14:creationId xmlns:p14="http://schemas.microsoft.com/office/powerpoint/2010/main" val="2570968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B8C9674-082C-6F52-3EAC-FA933D794F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17143" y="1556044"/>
            <a:ext cx="8757713" cy="34305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Insert quote copy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E8C125B-B7F4-6F96-920F-4754447D36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18881" y="5146364"/>
            <a:ext cx="3355975" cy="622300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</a:lstStyle>
          <a:p>
            <a:pPr lvl="0"/>
            <a:r>
              <a:rPr lang="en-US"/>
              <a:t>- Name, company</a:t>
            </a:r>
          </a:p>
        </p:txBody>
      </p:sp>
    </p:spTree>
    <p:extLst>
      <p:ext uri="{BB962C8B-B14F-4D97-AF65-F5344CB8AC3E}">
        <p14:creationId xmlns:p14="http://schemas.microsoft.com/office/powerpoint/2010/main" val="3893830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6E326-8530-4406-9BAD-F98804FD04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460C382-3362-BF81-1896-417E313F1B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206625"/>
            <a:ext cx="7494588" cy="36099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37306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6E326-8530-4406-9BAD-F98804FD04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460C382-3362-BF81-1896-417E313F1B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206625"/>
            <a:ext cx="7494588" cy="36099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79272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6E326-8530-4406-9BAD-F98804FD04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460C382-3362-BF81-1896-417E313F1B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206625"/>
            <a:ext cx="7494588" cy="36099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18255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6E326-8530-4406-9BAD-F98804FD04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460C382-3362-BF81-1896-417E313F1B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206625"/>
            <a:ext cx="7494588" cy="36099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7182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6E326-8530-4406-9BAD-F98804FD04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460C382-3362-BF81-1896-417E313F1B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206625"/>
            <a:ext cx="7494588" cy="36099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29540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6E326-8530-4406-9BAD-F98804FD04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460C382-3362-BF81-1896-417E313F1B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206625"/>
            <a:ext cx="7494588" cy="36099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39629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C406CB8-DD43-EF40-0941-63587EB271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23204" y="641972"/>
            <a:ext cx="6975835" cy="646388"/>
          </a:xfrm>
          <a:solidFill>
            <a:schemeClr val="accent3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INFO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E236C71-22EE-204D-1EF7-DFDF36AC39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23206" y="1498482"/>
            <a:ext cx="6975835" cy="646388"/>
          </a:xfrm>
          <a:solidFill>
            <a:schemeClr val="accent3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INFO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8D196F5D-403F-71BA-39F3-619CC3CA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23206" y="2353723"/>
            <a:ext cx="6975835" cy="646388"/>
          </a:xfrm>
          <a:solidFill>
            <a:schemeClr val="accent3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INFO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C01F6EB9-8C2B-47D6-9EC3-6371FF1F87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23205" y="3211502"/>
            <a:ext cx="6975835" cy="646388"/>
          </a:xfrm>
          <a:solidFill>
            <a:schemeClr val="accent3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INFO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1DD76FAE-8AF0-06BC-EE06-AF2764FE13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23205" y="4066743"/>
            <a:ext cx="6975835" cy="646388"/>
          </a:xfrm>
          <a:solidFill>
            <a:schemeClr val="accent3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INFO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06C13C8-C5A5-5186-1F4C-B10AE3D56B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23204" y="4921984"/>
            <a:ext cx="6975835" cy="646388"/>
          </a:xfrm>
          <a:solidFill>
            <a:schemeClr val="accent3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INFO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80C48FA2-F8DB-346B-D209-D46A60DE657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61975" y="641350"/>
            <a:ext cx="3128963" cy="492702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3922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E8226-7FE7-5221-6196-81F9A0FC5B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4928" y="365125"/>
            <a:ext cx="7158872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00BF672-FF0A-56F4-4535-A65FF75666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4175" y="2036763"/>
            <a:ext cx="7158873" cy="3789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28230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E8226-7FE7-5221-6196-81F9A0FC5B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4928" y="365125"/>
            <a:ext cx="7158872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00BF672-FF0A-56F4-4535-A65FF75666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4175" y="2036763"/>
            <a:ext cx="7158873" cy="3789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5427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6FE1F5-CF32-9632-63C9-B5C445C79B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00575" y="574675"/>
            <a:ext cx="6570663" cy="962025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C05874-2154-0CD0-627A-03E0FEB9CD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0575" y="1847850"/>
            <a:ext cx="6570663" cy="402431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44627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E8226-7FE7-5221-6196-81F9A0FC5B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4928" y="365125"/>
            <a:ext cx="7158872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00BF672-FF0A-56F4-4535-A65FF75666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4175" y="2036763"/>
            <a:ext cx="7158873" cy="3789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47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0E52DCAE-CF0A-5F72-78E6-3D3F8DDE64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47789" y="1923068"/>
            <a:ext cx="7466033" cy="779312"/>
          </a:xfrm>
          <a:solidFill>
            <a:schemeClr val="accent3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LINE 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147882-E29B-FABF-6A30-02B00F809A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47789" y="3025218"/>
            <a:ext cx="7466033" cy="779312"/>
          </a:xfrm>
          <a:solidFill>
            <a:schemeClr val="accent3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LINE 2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DCDA0A2-7BC2-BB42-2EED-71A8390CB0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7789" y="4127368"/>
            <a:ext cx="7466033" cy="779312"/>
          </a:xfrm>
          <a:solidFill>
            <a:schemeClr val="accent3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DATE, SUBTITLE, ETC.</a:t>
            </a:r>
          </a:p>
        </p:txBody>
      </p:sp>
    </p:spTree>
    <p:extLst>
      <p:ext uri="{BB962C8B-B14F-4D97-AF65-F5344CB8AC3E}">
        <p14:creationId xmlns:p14="http://schemas.microsoft.com/office/powerpoint/2010/main" val="39919936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0E52DCAE-CF0A-5F72-78E6-3D3F8DDE64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47789" y="1923068"/>
            <a:ext cx="7466033" cy="779312"/>
          </a:xfrm>
          <a:solidFill>
            <a:schemeClr val="accent1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LINE 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147882-E29B-FABF-6A30-02B00F809A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47789" y="3025218"/>
            <a:ext cx="7466033" cy="779312"/>
          </a:xfrm>
          <a:solidFill>
            <a:schemeClr val="accent1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LINE 2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DCDA0A2-7BC2-BB42-2EED-71A8390CB0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7789" y="4127368"/>
            <a:ext cx="7466033" cy="779312"/>
          </a:xfrm>
          <a:solidFill>
            <a:schemeClr val="accent1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DATE, SUBTITLE, ETC.</a:t>
            </a:r>
          </a:p>
        </p:txBody>
      </p:sp>
    </p:spTree>
    <p:extLst>
      <p:ext uri="{BB962C8B-B14F-4D97-AF65-F5344CB8AC3E}">
        <p14:creationId xmlns:p14="http://schemas.microsoft.com/office/powerpoint/2010/main" val="28328869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AA6036F-28C4-1ED4-B692-8A9FB0472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4928" y="365125"/>
            <a:ext cx="7158872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AED8EE-93C3-F1F8-C82A-934CA46FE0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4175" y="2036763"/>
            <a:ext cx="7158873" cy="3789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55209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AA6036F-28C4-1ED4-B692-8A9FB0472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4928" y="365125"/>
            <a:ext cx="7158872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AED8EE-93C3-F1F8-C82A-934CA46FE0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4175" y="2036763"/>
            <a:ext cx="7158873" cy="3789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45771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AA6036F-28C4-1ED4-B692-8A9FB0472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4928" y="365125"/>
            <a:ext cx="7158872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AED8EE-93C3-F1F8-C82A-934CA46FE0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4175" y="2036763"/>
            <a:ext cx="7158873" cy="3789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65229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AA6036F-28C4-1ED4-B692-8A9FB0472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4928" y="365125"/>
            <a:ext cx="7158872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AED8EE-93C3-F1F8-C82A-934CA46FE0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4175" y="2036763"/>
            <a:ext cx="7158873" cy="3789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12524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AA6036F-28C4-1ED4-B692-8A9FB0472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4928" y="365125"/>
            <a:ext cx="7158872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AED8EE-93C3-F1F8-C82A-934CA46FE0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4175" y="2036763"/>
            <a:ext cx="7158873" cy="3789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88681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AA6036F-28C4-1ED4-B692-8A9FB0472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4928" y="365125"/>
            <a:ext cx="7158872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AED8EE-93C3-F1F8-C82A-934CA46FE0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4175" y="2036763"/>
            <a:ext cx="7158873" cy="3789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09996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AA6036F-28C4-1ED4-B692-8A9FB0472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4928" y="365125"/>
            <a:ext cx="7158872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AED8EE-93C3-F1F8-C82A-934CA46FE0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4175" y="2036763"/>
            <a:ext cx="7158873" cy="3789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7813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B7BB4-6FA4-8ACB-B06B-8716CF00DB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5A0FFF-CAE1-8C8C-DAF0-6EF49ABD8E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22463"/>
            <a:ext cx="10587038" cy="244157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797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F9AEE-8304-7ED9-5C67-6039DF25E7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34153"/>
            <a:ext cx="10515600" cy="79514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66598D0-ADFB-19C6-E232-A4428B2347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148013"/>
            <a:ext cx="10515600" cy="3044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90718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F9AEE-8304-7ED9-5C67-6039DF25E7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34153"/>
            <a:ext cx="10515600" cy="79514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66598D0-ADFB-19C6-E232-A4428B2347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148013"/>
            <a:ext cx="10515600" cy="3044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36901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F9AEE-8304-7ED9-5C67-6039DF25E7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34153"/>
            <a:ext cx="10515600" cy="79514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66598D0-ADFB-19C6-E232-A4428B2347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148013"/>
            <a:ext cx="10515600" cy="3044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5469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F9AEE-8304-7ED9-5C67-6039DF25E7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34153"/>
            <a:ext cx="10515600" cy="79514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66598D0-ADFB-19C6-E232-A4428B2347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148013"/>
            <a:ext cx="10515600" cy="3044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89702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B15DC-409D-8664-95F6-4CC7FDC5EF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7282" y="365125"/>
            <a:ext cx="7526518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ABF18F7-48A6-5C2D-EE7C-40DD2790F4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7283" y="1857375"/>
            <a:ext cx="7526518" cy="34020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05096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B15DC-409D-8664-95F6-4CC7FDC5EF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7282" y="365125"/>
            <a:ext cx="7526518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ABF18F7-48A6-5C2D-EE7C-40DD2790F4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7283" y="1857375"/>
            <a:ext cx="7526518" cy="34020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87697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B15DC-409D-8664-95F6-4CC7FDC5EF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7282" y="365125"/>
            <a:ext cx="7526518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ABF18F7-48A6-5C2D-EE7C-40DD2790F4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7283" y="1857375"/>
            <a:ext cx="7526518" cy="34020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69818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B15DC-409D-8664-95F6-4CC7FDC5EF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7282" y="365125"/>
            <a:ext cx="7526518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ABF18F7-48A6-5C2D-EE7C-40DD2790F4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7283" y="1857375"/>
            <a:ext cx="7526518" cy="34020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09338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B15DC-409D-8664-95F6-4CC7FDC5EF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7282" y="365125"/>
            <a:ext cx="7526518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ABF18F7-48A6-5C2D-EE7C-40DD2790F4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7283" y="1857375"/>
            <a:ext cx="7526518" cy="34020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42814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B15DC-409D-8664-95F6-4CC7FDC5EF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7282" y="365125"/>
            <a:ext cx="7526518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ABF18F7-48A6-5C2D-EE7C-40DD2790F4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7283" y="1857375"/>
            <a:ext cx="7526518" cy="34020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3566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60D79-A667-0435-127E-6FB568CC80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90854" y="365125"/>
            <a:ext cx="6762946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44C2D10-A5DF-C06D-24E5-107E000524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0854" y="1885950"/>
            <a:ext cx="6762946" cy="41100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751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B15DC-409D-8664-95F6-4CC7FDC5EF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7282" y="365125"/>
            <a:ext cx="7526518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ABF18F7-48A6-5C2D-EE7C-40DD2790F4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7283" y="1857375"/>
            <a:ext cx="7526518" cy="34020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62181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65514-CD9A-0289-5E23-533ECF1D9F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296373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A9A4889-9BDA-F0C2-7450-8A6C005FA0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847850"/>
            <a:ext cx="6307138" cy="41576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79404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65514-CD9A-0289-5E23-533ECF1D9F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296373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A9A4889-9BDA-F0C2-7450-8A6C005FA0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847850"/>
            <a:ext cx="6307138" cy="41576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71850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FD869-361B-2BA4-028F-2ADB0F6E9F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404593"/>
            <a:ext cx="10515600" cy="79514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E0B41D-B357-DE33-B974-E33D7E4EA6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338388"/>
            <a:ext cx="10515600" cy="35718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73635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FD869-361B-2BA4-028F-2ADB0F6E9F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6956" y="1404593"/>
            <a:ext cx="8836843" cy="79514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E0B41D-B357-DE33-B974-E33D7E4EA6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16956" y="2338388"/>
            <a:ext cx="8836843" cy="35718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49173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93DFA-0070-27B6-FE87-1FF4847B6F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F24EB5-C5B0-47C8-311A-2EAB3534AB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FCCE2F-4F01-BC11-9F34-EE6A9B24B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97CE0-A862-406C-A347-C44924E3CEA1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2C91E-15EE-04B7-45FB-3162284B3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CF82D-89D3-129F-A57A-7A2B72484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D0207-437B-4BBD-98F6-E601D392A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847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6B951-9768-D64F-69B7-64ABD6D446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AE3A95-9D45-B0E0-D18B-251DB09E4D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970088"/>
            <a:ext cx="10515600" cy="24796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5865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F8E22-522C-6CCB-067F-D116CCD8A9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E246FB-862D-DBA4-6FDC-AC9F774F6D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57375"/>
            <a:ext cx="10515600" cy="4203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8534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1904539-7BE1-2C8C-9E6D-B72FA64EBF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5268913"/>
            <a:ext cx="1960563" cy="158908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Insert headshot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E5E839-CD07-74A1-2536-2704BF658A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17143" y="1556044"/>
            <a:ext cx="8757713" cy="34305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Insert quote copy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67A6278-716B-5F39-9A58-6F27746271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93950" y="5268913"/>
            <a:ext cx="3355975" cy="6223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- Name, company</a:t>
            </a:r>
          </a:p>
        </p:txBody>
      </p:sp>
    </p:spTree>
    <p:extLst>
      <p:ext uri="{BB962C8B-B14F-4D97-AF65-F5344CB8AC3E}">
        <p14:creationId xmlns:p14="http://schemas.microsoft.com/office/powerpoint/2010/main" val="196670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E5E839-CD07-74A1-2536-2704BF658A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17143" y="1556044"/>
            <a:ext cx="8757713" cy="34305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Insert quote copy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67A6278-716B-5F39-9A58-6F27746271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18881" y="5146364"/>
            <a:ext cx="3355975" cy="622300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</a:lstStyle>
          <a:p>
            <a:pPr lvl="0"/>
            <a:r>
              <a:rPr lang="en-US"/>
              <a:t>- Name, company</a:t>
            </a:r>
          </a:p>
        </p:txBody>
      </p:sp>
    </p:spTree>
    <p:extLst>
      <p:ext uri="{BB962C8B-B14F-4D97-AF65-F5344CB8AC3E}">
        <p14:creationId xmlns:p14="http://schemas.microsoft.com/office/powerpoint/2010/main" val="3708945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6015EF68-A2C6-0641-4EB7-DBCA75D248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17143" y="1556044"/>
            <a:ext cx="8757713" cy="34305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Insert quote copy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B15005DB-BD06-8E32-75FC-C852837FFE7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5268913"/>
            <a:ext cx="1960563" cy="158908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Insert headshot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0830AC4-53E4-4EC0-27E1-E4BAC08B3E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2804" y="5655412"/>
            <a:ext cx="3355975" cy="6223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- Name, company</a:t>
            </a:r>
          </a:p>
        </p:txBody>
      </p:sp>
    </p:spTree>
    <p:extLst>
      <p:ext uri="{BB962C8B-B14F-4D97-AF65-F5344CB8AC3E}">
        <p14:creationId xmlns:p14="http://schemas.microsoft.com/office/powerpoint/2010/main" val="1510599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B273B9-6953-5CC4-BD41-059D9B350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E0F3A-124D-CF10-113A-228F87D4E7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6603A-C3AE-0739-1618-7AB1428671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97CE0-A862-406C-A347-C44924E3CEA1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7A8085-DCD2-4293-52A9-6B2AE37B2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35501-B6B6-8A01-FF2B-D9B1F6C45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D0207-437B-4BBD-98F6-E601D392A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92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  <p:sldLayoutId id="2147483732" r:id="rId24"/>
    <p:sldLayoutId id="2147483733" r:id="rId25"/>
    <p:sldLayoutId id="2147483734" r:id="rId26"/>
    <p:sldLayoutId id="2147483735" r:id="rId27"/>
    <p:sldLayoutId id="2147483736" r:id="rId28"/>
    <p:sldLayoutId id="2147483737" r:id="rId29"/>
    <p:sldLayoutId id="2147483738" r:id="rId30"/>
    <p:sldLayoutId id="2147483739" r:id="rId31"/>
    <p:sldLayoutId id="2147483740" r:id="rId32"/>
    <p:sldLayoutId id="2147483741" r:id="rId33"/>
    <p:sldLayoutId id="2147483742" r:id="rId34"/>
    <p:sldLayoutId id="2147483743" r:id="rId35"/>
    <p:sldLayoutId id="2147483744" r:id="rId36"/>
    <p:sldLayoutId id="2147483745" r:id="rId37"/>
    <p:sldLayoutId id="2147483746" r:id="rId38"/>
    <p:sldLayoutId id="2147483747" r:id="rId39"/>
    <p:sldLayoutId id="2147483748" r:id="rId40"/>
    <p:sldLayoutId id="2147483749" r:id="rId41"/>
    <p:sldLayoutId id="2147483750" r:id="rId42"/>
    <p:sldLayoutId id="2147483751" r:id="rId43"/>
    <p:sldLayoutId id="2147483752" r:id="rId44"/>
    <p:sldLayoutId id="2147483753" r:id="rId4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3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chart" Target="../charts/chart4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image" Target="../media/image4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5.xml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6E26840-E6EF-4C09-935C-450B46AFD6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Tahoma"/>
                <a:ea typeface="Tahoma"/>
                <a:cs typeface="Tahoma"/>
              </a:rPr>
              <a:t>2024 Woman of the Year Event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41438-C6BA-51C8-DD91-95963B504B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Tahoma"/>
                <a:ea typeface="Tahoma"/>
                <a:cs typeface="Tahoma"/>
              </a:rPr>
              <a:t>Post-Event Survey Analysis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710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5935B-C09C-4720-AE57-9F044D8B4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33922" cy="1325563"/>
          </a:xfrm>
        </p:spPr>
        <p:txBody>
          <a:bodyPr/>
          <a:lstStyle/>
          <a:p>
            <a:r>
              <a:rPr lang="en-US"/>
              <a:t>Attendee Comments – Areas to Improve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1DA0AB-EA40-9B95-5BF5-F22DC7624A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1857375"/>
            <a:ext cx="11030339" cy="3974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Timing/Schedule </a:t>
            </a:r>
            <a:r>
              <a:rPr lang="en-US" sz="2000" dirty="0"/>
              <a:t>– Event running over schedule, being held on a Friday, Mother’s Day weekend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Food Options</a:t>
            </a:r>
            <a:r>
              <a:rPr lang="en-US" sz="2000" dirty="0"/>
              <a:t>– Specifically better Vegetarian/Vegan meal, more options and variety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Virtual Location Tosses </a:t>
            </a:r>
            <a:r>
              <a:rPr lang="en-US" sz="2000" dirty="0"/>
              <a:t>– Hard to hear/follow, time-consuming and unnecessary, did not hold interest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Venue and Logistics</a:t>
            </a:r>
            <a:r>
              <a:rPr lang="en-US" sz="2000" dirty="0"/>
              <a:t>– Location too chaotic, coat check difficulties, visibility issues in ballroom due to pillars</a:t>
            </a:r>
          </a:p>
        </p:txBody>
      </p:sp>
    </p:spTree>
    <p:extLst>
      <p:ext uri="{BB962C8B-B14F-4D97-AF65-F5344CB8AC3E}">
        <p14:creationId xmlns:p14="http://schemas.microsoft.com/office/powerpoint/2010/main" val="1554842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ABC41-844A-6DE2-6589-39C5FAAFA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Satisfaction vs. Loyalty Matrix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46634F0-0A7C-BA79-3273-A979BCDD5D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7434675"/>
              </p:ext>
            </p:extLst>
          </p:nvPr>
        </p:nvGraphicFramePr>
        <p:xfrm>
          <a:off x="1017037" y="1690688"/>
          <a:ext cx="4902930" cy="391808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548640">
                  <a:extLst>
                    <a:ext uri="{9D8B030D-6E8A-4147-A177-3AD203B41FA5}">
                      <a16:colId xmlns:a16="http://schemas.microsoft.com/office/drawing/2014/main" val="2498739625"/>
                    </a:ext>
                  </a:extLst>
                </a:gridCol>
                <a:gridCol w="870858">
                  <a:extLst>
                    <a:ext uri="{9D8B030D-6E8A-4147-A177-3AD203B41FA5}">
                      <a16:colId xmlns:a16="http://schemas.microsoft.com/office/drawing/2014/main" val="3453303341"/>
                    </a:ext>
                  </a:extLst>
                </a:gridCol>
                <a:gridCol w="870858">
                  <a:extLst>
                    <a:ext uri="{9D8B030D-6E8A-4147-A177-3AD203B41FA5}">
                      <a16:colId xmlns:a16="http://schemas.microsoft.com/office/drawing/2014/main" val="577940377"/>
                    </a:ext>
                  </a:extLst>
                </a:gridCol>
                <a:gridCol w="870858">
                  <a:extLst>
                    <a:ext uri="{9D8B030D-6E8A-4147-A177-3AD203B41FA5}">
                      <a16:colId xmlns:a16="http://schemas.microsoft.com/office/drawing/2014/main" val="1544521016"/>
                    </a:ext>
                  </a:extLst>
                </a:gridCol>
                <a:gridCol w="870858">
                  <a:extLst>
                    <a:ext uri="{9D8B030D-6E8A-4147-A177-3AD203B41FA5}">
                      <a16:colId xmlns:a16="http://schemas.microsoft.com/office/drawing/2014/main" val="1569423120"/>
                    </a:ext>
                  </a:extLst>
                </a:gridCol>
                <a:gridCol w="870858">
                  <a:extLst>
                    <a:ext uri="{9D8B030D-6E8A-4147-A177-3AD203B41FA5}">
                      <a16:colId xmlns:a16="http://schemas.microsoft.com/office/drawing/2014/main" val="144065518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vert="vert27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Level of Satisfaction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75926318"/>
                  </a:ext>
                </a:extLst>
              </a:tr>
              <a:tr h="1174880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vert="vert27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Not at all satisfied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Not very satisfied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Somewhat satisfied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Very Satisfied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0981085"/>
                  </a:ext>
                </a:extLst>
              </a:tr>
              <a:tr h="118872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 you plan to attend again?</a:t>
                      </a:r>
                    </a:p>
                  </a:txBody>
                  <a:tcPr marL="7620" marR="7620" marT="762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Yes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9710360"/>
                  </a:ext>
                </a:extLst>
              </a:tr>
              <a:tr h="1188720">
                <a:tc v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vert="vert27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No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6330650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E303E6-0454-FA9D-9BEA-FBDD59D10C2A}"/>
              </a:ext>
            </a:extLst>
          </p:cNvPr>
          <p:cNvCxnSpPr/>
          <p:nvPr/>
        </p:nvCxnSpPr>
        <p:spPr>
          <a:xfrm>
            <a:off x="4161453" y="3228392"/>
            <a:ext cx="0" cy="238037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5382499-F9A2-AE3D-4567-A16C7DB9D7B6}"/>
              </a:ext>
            </a:extLst>
          </p:cNvPr>
          <p:cNvCxnSpPr/>
          <p:nvPr/>
        </p:nvCxnSpPr>
        <p:spPr>
          <a:xfrm>
            <a:off x="2425959" y="4413380"/>
            <a:ext cx="349400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6EAEBCB-A45B-A2C2-31D5-1858E9C17F31}"/>
              </a:ext>
            </a:extLst>
          </p:cNvPr>
          <p:cNvCxnSpPr/>
          <p:nvPr/>
        </p:nvCxnSpPr>
        <p:spPr>
          <a:xfrm>
            <a:off x="2425959" y="5602548"/>
            <a:ext cx="349400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7DF9DA4-F522-DF8D-8885-9017BCC07EEF}"/>
              </a:ext>
            </a:extLst>
          </p:cNvPr>
          <p:cNvCxnSpPr/>
          <p:nvPr/>
        </p:nvCxnSpPr>
        <p:spPr>
          <a:xfrm>
            <a:off x="2425959" y="3228392"/>
            <a:ext cx="349400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04BE31-FAA3-3C87-FA63-CD62C54840CB}"/>
              </a:ext>
            </a:extLst>
          </p:cNvPr>
          <p:cNvCxnSpPr/>
          <p:nvPr/>
        </p:nvCxnSpPr>
        <p:spPr>
          <a:xfrm>
            <a:off x="5919967" y="3228392"/>
            <a:ext cx="0" cy="238037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F918E9-707B-6552-8509-2CBB639C9A5E}"/>
              </a:ext>
            </a:extLst>
          </p:cNvPr>
          <p:cNvCxnSpPr/>
          <p:nvPr/>
        </p:nvCxnSpPr>
        <p:spPr>
          <a:xfrm>
            <a:off x="2425959" y="3228392"/>
            <a:ext cx="0" cy="238037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95CCF798-E96F-E4F1-AAEB-9CE71E118072}"/>
              </a:ext>
            </a:extLst>
          </p:cNvPr>
          <p:cNvSpPr/>
          <p:nvPr/>
        </p:nvSpPr>
        <p:spPr>
          <a:xfrm>
            <a:off x="4172963" y="3377928"/>
            <a:ext cx="1723984" cy="881737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2D7489-964B-64FB-AB79-D164C16A048C}"/>
              </a:ext>
            </a:extLst>
          </p:cNvPr>
          <p:cNvSpPr txBox="1"/>
          <p:nvPr/>
        </p:nvSpPr>
        <p:spPr>
          <a:xfrm>
            <a:off x="6854117" y="3105503"/>
            <a:ext cx="51131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matrix plots a customer’s level of satisfaction with their likelihood of future attendance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Most respondents fall into the “truly loyal” quadrant – they are satisfied and plan to continue attending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is consistent with last year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218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F9561-9164-D5ED-9F70-D4865807C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Preferred Future Location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FBDDA1-296A-B26E-0B82-A07F1CE44FAA}"/>
              </a:ext>
            </a:extLst>
          </p:cNvPr>
          <p:cNvSpPr txBox="1"/>
          <p:nvPr/>
        </p:nvSpPr>
        <p:spPr>
          <a:xfrm>
            <a:off x="2540000" y="5532788"/>
            <a:ext cx="8100763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dirty="0"/>
              <a:t>The preferred location continues to be New York City, with over half of attendees indicating they would be interested in DC or Philadelphia also.</a:t>
            </a:r>
          </a:p>
          <a:p>
            <a:pPr algn="r"/>
            <a:r>
              <a:rPr lang="en-US" dirty="0"/>
              <a:t>Note: Repeat attendance is correlated with a reluctance to attend WOTY in a non East Coast location, with first-time attendees showing greater interest. </a:t>
            </a:r>
          </a:p>
        </p:txBody>
      </p:sp>
      <p:pic>
        <p:nvPicPr>
          <p:cNvPr id="6" name="Graphic 5" descr="Lightbulb with solid fill">
            <a:extLst>
              <a:ext uri="{FF2B5EF4-FFF2-40B4-BE49-F238E27FC236}">
                <a16:creationId xmlns:a16="http://schemas.microsoft.com/office/drawing/2014/main" id="{1C3EB232-20FF-3561-16F1-AA5EF8E83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38371" y="5900704"/>
            <a:ext cx="464496" cy="464496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0F8781D-518E-0300-821D-E4078D4F1C8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8402304"/>
              </p:ext>
            </p:extLst>
          </p:nvPr>
        </p:nvGraphicFramePr>
        <p:xfrm>
          <a:off x="337694" y="1690688"/>
          <a:ext cx="5127873" cy="3116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B6F917E-9FF5-EA7B-E4F4-ADCD9A9B79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302045"/>
              </p:ext>
            </p:extLst>
          </p:nvPr>
        </p:nvGraphicFramePr>
        <p:xfrm>
          <a:off x="6225927" y="1902690"/>
          <a:ext cx="5127873" cy="2904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367652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B582C-5EBD-4966-AA74-42B4E3953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RSL Experience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8C928AB3-584F-9432-F753-8433A4F1228F}"/>
              </a:ext>
            </a:extLst>
          </p:cNvPr>
          <p:cNvSpPr/>
          <p:nvPr/>
        </p:nvSpPr>
        <p:spPr>
          <a:xfrm rot="16200000">
            <a:off x="4445283" y="4772295"/>
            <a:ext cx="722811" cy="1036320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28FBDA-84E4-2DC3-5527-FF389CB7EE74}"/>
              </a:ext>
            </a:extLst>
          </p:cNvPr>
          <p:cNvSpPr txBox="1"/>
          <p:nvPr/>
        </p:nvSpPr>
        <p:spPr>
          <a:xfrm>
            <a:off x="2848018" y="5651861"/>
            <a:ext cx="1994263" cy="830997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94% of RSLs were satisfied with their experience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DE63A1EA-D7D9-7769-EF54-0022F35FCC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1999523"/>
              </p:ext>
            </p:extLst>
          </p:nvPr>
        </p:nvGraphicFramePr>
        <p:xfrm>
          <a:off x="362931" y="1600097"/>
          <a:ext cx="5548341" cy="3328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202C6EC-D174-1522-B29E-D26882CF75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0397092"/>
              </p:ext>
            </p:extLst>
          </p:nvPr>
        </p:nvGraphicFramePr>
        <p:xfrm>
          <a:off x="6179127" y="1690689"/>
          <a:ext cx="5548341" cy="3238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Left Brace 8">
            <a:extLst>
              <a:ext uri="{FF2B5EF4-FFF2-40B4-BE49-F238E27FC236}">
                <a16:creationId xmlns:a16="http://schemas.microsoft.com/office/drawing/2014/main" id="{5585306B-32C5-1636-CCF9-F0A47AF0DF7C}"/>
              </a:ext>
            </a:extLst>
          </p:cNvPr>
          <p:cNvSpPr/>
          <p:nvPr/>
        </p:nvSpPr>
        <p:spPr>
          <a:xfrm rot="16200000">
            <a:off x="10365126" y="4772296"/>
            <a:ext cx="722811" cy="1036320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17C151-C28B-5F7F-D609-F81C6F27AE53}"/>
              </a:ext>
            </a:extLst>
          </p:cNvPr>
          <p:cNvSpPr txBox="1"/>
          <p:nvPr/>
        </p:nvSpPr>
        <p:spPr>
          <a:xfrm>
            <a:off x="8571345" y="5651862"/>
            <a:ext cx="2190779" cy="830997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96% of RSLs were satisfied with the event (80% in 2023)</a:t>
            </a:r>
          </a:p>
        </p:txBody>
      </p:sp>
    </p:spTree>
    <p:extLst>
      <p:ext uri="{BB962C8B-B14F-4D97-AF65-F5344CB8AC3E}">
        <p14:creationId xmlns:p14="http://schemas.microsoft.com/office/powerpoint/2010/main" val="298182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B582C-5EBD-4966-AA74-42B4E3953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RSL Experience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802AA-3633-A33A-0530-3B34F234D7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15200" y="2503054"/>
            <a:ext cx="4470400" cy="2881746"/>
          </a:xfr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dirty="0"/>
              <a:t>Suggestions for added value:</a:t>
            </a:r>
          </a:p>
          <a:p>
            <a:pPr lvl="1"/>
            <a:r>
              <a:rPr lang="en-US" dirty="0"/>
              <a:t>Plaque or Trophy</a:t>
            </a:r>
          </a:p>
          <a:p>
            <a:pPr lvl="1"/>
            <a:r>
              <a:rPr lang="en-US" dirty="0"/>
              <a:t>Share backdrop/photo app earlier and during RSL orientation so people use it instead of waiting for step and repeat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C3A1603-A22A-F3E8-7D5A-03637C1EC0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7768450"/>
              </p:ext>
            </p:extLst>
          </p:nvPr>
        </p:nvGraphicFramePr>
        <p:xfrm>
          <a:off x="641927" y="1856508"/>
          <a:ext cx="5989782" cy="40362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C5860B8-6E4B-4A5A-FDB1-D4233120291E}"/>
              </a:ext>
            </a:extLst>
          </p:cNvPr>
          <p:cNvSpPr txBox="1"/>
          <p:nvPr/>
        </p:nvSpPr>
        <p:spPr>
          <a:xfrm>
            <a:off x="1592292" y="5892799"/>
            <a:ext cx="4402494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/>
              <a:t>Percentage of respondents rating an element as “Very Good” or "Excellent"</a:t>
            </a:r>
          </a:p>
        </p:txBody>
      </p:sp>
    </p:spTree>
    <p:extLst>
      <p:ext uri="{BB962C8B-B14F-4D97-AF65-F5344CB8AC3E}">
        <p14:creationId xmlns:p14="http://schemas.microsoft.com/office/powerpoint/2010/main" val="1125792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8A75F05B-FA5D-EEA3-79B8-3EE0BDB534CD}"/>
              </a:ext>
            </a:extLst>
          </p:cNvPr>
          <p:cNvSpPr txBox="1">
            <a:spLocks/>
          </p:cNvSpPr>
          <p:nvPr/>
        </p:nvSpPr>
        <p:spPr>
          <a:xfrm>
            <a:off x="4656138" y="2338388"/>
            <a:ext cx="6816725" cy="17430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0" b="1">
                <a:latin typeface="Tahoma"/>
                <a:ea typeface="Tahoma"/>
                <a:cs typeface="Tahoma"/>
              </a:rPr>
              <a:t>Attendee Survey</a:t>
            </a:r>
            <a:endParaRPr lang="en-US" sz="6000" b="1"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794754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29695B3-EFFB-645D-E9BD-A41B1DE27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68" y="334910"/>
            <a:ext cx="11353800" cy="1325563"/>
          </a:xfrm>
        </p:spPr>
        <p:txBody>
          <a:bodyPr/>
          <a:lstStyle/>
          <a:p>
            <a:r>
              <a:rPr lang="en-US" dirty="0"/>
              <a:t>Respondent Demographics – 189 </a:t>
            </a:r>
            <a:r>
              <a:rPr lang="en-US" sz="3600" dirty="0"/>
              <a:t>Responses</a:t>
            </a:r>
            <a:endParaRPr lang="en-US" dirty="0">
              <a:ea typeface="Tahoma"/>
              <a:cs typeface="Tahoma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BBE13C08-B925-6F8F-01D8-CE0DC4A751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2650136"/>
              </p:ext>
            </p:extLst>
          </p:nvPr>
        </p:nvGraphicFramePr>
        <p:xfrm>
          <a:off x="-41769" y="2184486"/>
          <a:ext cx="5077719" cy="34308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DE2B502-0CF6-0F9D-47CD-60C799BF5C1F}"/>
              </a:ext>
            </a:extLst>
          </p:cNvPr>
          <p:cNvSpPr txBox="1"/>
          <p:nvPr/>
        </p:nvSpPr>
        <p:spPr>
          <a:xfrm>
            <a:off x="4376852" y="5499004"/>
            <a:ext cx="6166740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dirty="0"/>
              <a:t>Increase in male respondents (1% to 8%)</a:t>
            </a:r>
          </a:p>
          <a:p>
            <a:pPr algn="r"/>
            <a:r>
              <a:rPr lang="en-US" dirty="0"/>
              <a:t>Increase in C-Suite, Principal and Founder responses (7% to 12.5%)</a:t>
            </a:r>
          </a:p>
          <a:p>
            <a:pPr algn="r"/>
            <a:r>
              <a:rPr lang="en-US" dirty="0"/>
              <a:t>Half of respondents were first time attendees </a:t>
            </a:r>
          </a:p>
        </p:txBody>
      </p:sp>
      <p:pic>
        <p:nvPicPr>
          <p:cNvPr id="7" name="Graphic 6" descr="Lightbulb with solid fill">
            <a:extLst>
              <a:ext uri="{FF2B5EF4-FFF2-40B4-BE49-F238E27FC236}">
                <a16:creationId xmlns:a16="http://schemas.microsoft.com/office/drawing/2014/main" id="{B99C549C-AE3C-C0A5-0BB1-35B1982752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07684" y="5956722"/>
            <a:ext cx="569168" cy="569168"/>
          </a:xfrm>
          <a:prstGeom prst="rect">
            <a:avLst/>
          </a:prstGeom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F00D5822-3B5D-1944-A212-67FB72F460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6035832"/>
              </p:ext>
            </p:extLst>
          </p:nvPr>
        </p:nvGraphicFramePr>
        <p:xfrm>
          <a:off x="4802038" y="2142519"/>
          <a:ext cx="4022371" cy="2546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BFB0468B-37C7-18E5-6E17-0F300ABF7E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3513930"/>
              </p:ext>
            </p:extLst>
          </p:nvPr>
        </p:nvGraphicFramePr>
        <p:xfrm>
          <a:off x="4802038" y="247014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B6A35CF4-C94D-C377-D383-099EE2AACCD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7612517"/>
              </p:ext>
            </p:extLst>
          </p:nvPr>
        </p:nvGraphicFramePr>
        <p:xfrm>
          <a:off x="9165471" y="2873484"/>
          <a:ext cx="3095518" cy="1693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753764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E9E7C2-4E14-EA0A-BCB0-9D7AF098A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Attendee Satisfaction and NPS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69E17CF2-0B1E-83C9-D61A-DBC4B1BE1C67}"/>
              </a:ext>
            </a:extLst>
          </p:cNvPr>
          <p:cNvSpPr/>
          <p:nvPr/>
        </p:nvSpPr>
        <p:spPr>
          <a:xfrm rot="16200000">
            <a:off x="4597526" y="4745112"/>
            <a:ext cx="722811" cy="1036320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5324B8-310E-8DD9-8772-414685A2A5F1}"/>
              </a:ext>
            </a:extLst>
          </p:cNvPr>
          <p:cNvSpPr txBox="1"/>
          <p:nvPr/>
        </p:nvSpPr>
        <p:spPr>
          <a:xfrm>
            <a:off x="3202581" y="5626080"/>
            <a:ext cx="1994263" cy="107721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89.55% of respondents were satisfied with their experience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C5D143-450B-E090-E34F-45718288BFB2}"/>
              </a:ext>
            </a:extLst>
          </p:cNvPr>
          <p:cNvSpPr txBox="1"/>
          <p:nvPr/>
        </p:nvSpPr>
        <p:spPr>
          <a:xfrm>
            <a:off x="5947023" y="5870833"/>
            <a:ext cx="4814596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dirty="0"/>
              <a:t>2024 WOTY saw a large increase in Net Promoter Score (23 to 52) – Broad satisfaction among segments</a:t>
            </a:r>
          </a:p>
        </p:txBody>
      </p:sp>
      <p:pic>
        <p:nvPicPr>
          <p:cNvPr id="16" name="Graphic 15" descr="Lightbulb with solid fill">
            <a:extLst>
              <a:ext uri="{FF2B5EF4-FFF2-40B4-BE49-F238E27FC236}">
                <a16:creationId xmlns:a16="http://schemas.microsoft.com/office/drawing/2014/main" id="{99DF8623-0019-8F35-D336-75F69E300A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7855" y="5947996"/>
            <a:ext cx="569168" cy="5691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80F101-2146-5B9B-6A28-9B0E4950BBDD}"/>
              </a:ext>
            </a:extLst>
          </p:cNvPr>
          <p:cNvSpPr txBox="1"/>
          <p:nvPr/>
        </p:nvSpPr>
        <p:spPr>
          <a:xfrm>
            <a:off x="9219778" y="1785411"/>
            <a:ext cx="2533213" cy="34163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b="1"/>
              <a:t>Net Promoter Score</a:t>
            </a:r>
            <a:r>
              <a:rPr lang="en-US" sz="1200"/>
              <a:t>: a measure of likelihood of recommending something to a friend. Ranges from -100 to +100 with a positive number indicating more promoters than detractors.</a:t>
            </a:r>
          </a:p>
          <a:p>
            <a:endParaRPr lang="en-US" sz="1200">
              <a:ea typeface="Tahoma"/>
              <a:cs typeface="Tahoma"/>
            </a:endParaRPr>
          </a:p>
          <a:p>
            <a:r>
              <a:rPr lang="en-US" sz="1200">
                <a:ea typeface="Tahoma"/>
                <a:cs typeface="Tahoma"/>
              </a:rPr>
              <a:t>The creators, Bain &amp; Company, suggest that anything above 0 is good, above 20 is favorable, above 50 is excellent, and above 80 is world class. </a:t>
            </a:r>
          </a:p>
          <a:p>
            <a:endParaRPr lang="en-US" sz="1200">
              <a:ea typeface="Tahoma"/>
              <a:cs typeface="Tahoma"/>
            </a:endParaRPr>
          </a:p>
          <a:p>
            <a:r>
              <a:rPr lang="en-US" sz="1200">
                <a:ea typeface="Tahoma"/>
                <a:cs typeface="Tahoma"/>
              </a:rPr>
              <a:t>According to SurveyMonkey's global benchmark data, which accounts for the NPS of more than 150,000 organizations, the average score is +32.</a:t>
            </a:r>
            <a:endParaRPr lang="en-US">
              <a:ea typeface="Tahoma"/>
              <a:cs typeface="Tahom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6E6929-CE98-99C6-79E1-F0190ED82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7043" y="1998072"/>
            <a:ext cx="2752725" cy="2476500"/>
          </a:xfrm>
          <a:prstGeom prst="rect">
            <a:avLst/>
          </a:prstGeom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B895A8A-8F38-C1BF-9F85-3CE018C3A2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8341888"/>
              </p:ext>
            </p:extLst>
          </p:nvPr>
        </p:nvGraphicFramePr>
        <p:xfrm>
          <a:off x="568783" y="1742899"/>
          <a:ext cx="5527217" cy="3166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081075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EB4CE-2628-9F8A-E937-2CFB9EEAF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Factors Influencing Attendance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A5234E-5494-EA64-F4A2-5DE8D47FC2BC}"/>
              </a:ext>
            </a:extLst>
          </p:cNvPr>
          <p:cNvSpPr txBox="1"/>
          <p:nvPr/>
        </p:nvSpPr>
        <p:spPr>
          <a:xfrm>
            <a:off x="7315200" y="4778479"/>
            <a:ext cx="31724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82% </a:t>
            </a:r>
          </a:p>
          <a:p>
            <a:r>
              <a:rPr lang="en-US" dirty="0"/>
              <a:t>of attendees stated that their trip to NYC did not include vacation plans</a:t>
            </a: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2115FACE-2B70-979B-2BEF-FC5F588F347B}"/>
              </a:ext>
            </a:extLst>
          </p:cNvPr>
          <p:cNvSpPr/>
          <p:nvPr/>
        </p:nvSpPr>
        <p:spPr>
          <a:xfrm>
            <a:off x="3750181" y="5232559"/>
            <a:ext cx="3055426" cy="569168"/>
          </a:xfrm>
          <a:prstGeom prst="leftArrow">
            <a:avLst/>
          </a:prstGeom>
          <a:solidFill>
            <a:schemeClr val="accent1">
              <a:alpha val="18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427A19-8453-BF33-1679-31F5594397FB}"/>
              </a:ext>
            </a:extLst>
          </p:cNvPr>
          <p:cNvSpPr txBox="1"/>
          <p:nvPr/>
        </p:nvSpPr>
        <p:spPr>
          <a:xfrm>
            <a:off x="8685216" y="1878421"/>
            <a:ext cx="3079102" cy="1754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dirty="0"/>
              <a:t>Attendees choose WOTY for inspiration and networking. Honorees are a draw for attendees. 45% of respondents indicate proximity to home</a:t>
            </a:r>
          </a:p>
        </p:txBody>
      </p:sp>
      <p:pic>
        <p:nvPicPr>
          <p:cNvPr id="14" name="Graphic 13" descr="Lightbulb with solid fill">
            <a:extLst>
              <a:ext uri="{FF2B5EF4-FFF2-40B4-BE49-F238E27FC236}">
                <a16:creationId xmlns:a16="http://schemas.microsoft.com/office/drawing/2014/main" id="{5A8D1FEF-2655-B2DA-66B9-2E504FDFF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6048" y="2413454"/>
            <a:ext cx="569168" cy="569168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EAF7B6A0-5031-BC5E-194B-A4329DBC2D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9639605"/>
              </p:ext>
            </p:extLst>
          </p:nvPr>
        </p:nvGraphicFramePr>
        <p:xfrm>
          <a:off x="427682" y="1449618"/>
          <a:ext cx="6931890" cy="4527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439296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5935B-C09C-4720-AE57-9F044D8B4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Event Ratings – In-Person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71676D-4D44-62BF-6B3E-1F581432DFDC}"/>
              </a:ext>
            </a:extLst>
          </p:cNvPr>
          <p:cNvSpPr txBox="1"/>
          <p:nvPr/>
        </p:nvSpPr>
        <p:spPr>
          <a:xfrm>
            <a:off x="1813965" y="6092982"/>
            <a:ext cx="4402494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/>
              <a:t>Percentage of respondents rating an element as “Very Good” or "Excellent"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31F5D9-6BB4-C821-A979-8E2BB95791B9}"/>
              </a:ext>
            </a:extLst>
          </p:cNvPr>
          <p:cNvSpPr txBox="1"/>
          <p:nvPr/>
        </p:nvSpPr>
        <p:spPr>
          <a:xfrm>
            <a:off x="8444204" y="1868640"/>
            <a:ext cx="3079102" cy="31393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dirty="0"/>
              <a:t>The highest rated aspects of the event were related to the event program and the location of NYC. All elements were rated Very Good or better by at least 50% of respondents. While food and beverage is lowest on the list, it shows the largest increase over last year (24% vs. 55%)</a:t>
            </a:r>
          </a:p>
        </p:txBody>
      </p:sp>
      <p:pic>
        <p:nvPicPr>
          <p:cNvPr id="6" name="Graphic 5" descr="Lightbulb with solid fill">
            <a:extLst>
              <a:ext uri="{FF2B5EF4-FFF2-40B4-BE49-F238E27FC236}">
                <a16:creationId xmlns:a16="http://schemas.microsoft.com/office/drawing/2014/main" id="{3145DE75-58B5-8E57-266F-052CD7599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75036" y="3153716"/>
            <a:ext cx="569168" cy="569168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2A83D51-C5AB-3674-A9E3-B141D3963D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6847073"/>
              </p:ext>
            </p:extLst>
          </p:nvPr>
        </p:nvGraphicFramePr>
        <p:xfrm>
          <a:off x="550752" y="1468924"/>
          <a:ext cx="7063211" cy="4624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338071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5935B-C09C-4720-AE57-9F044D8B4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Event Ratings – Virtual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71676D-4D44-62BF-6B3E-1F581432DFDC}"/>
              </a:ext>
            </a:extLst>
          </p:cNvPr>
          <p:cNvSpPr txBox="1"/>
          <p:nvPr/>
        </p:nvSpPr>
        <p:spPr>
          <a:xfrm>
            <a:off x="1530220" y="5969741"/>
            <a:ext cx="4402494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/>
              <a:t>Percentage of respondents rating an element as “Very Good” or "Excellent"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33DCA8-31CF-D527-CD0A-E1D056F94162}"/>
              </a:ext>
            </a:extLst>
          </p:cNvPr>
          <p:cNvSpPr txBox="1"/>
          <p:nvPr/>
        </p:nvSpPr>
        <p:spPr>
          <a:xfrm>
            <a:off x="8444204" y="2372498"/>
            <a:ext cx="3079102" cy="23083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dirty="0"/>
              <a:t>Note: Very low response rate for virtual attendees (only 7 responses) however these ratings are an increase over last year, apart from the virtual event platform being rated lower and speeches slightly lower</a:t>
            </a:r>
          </a:p>
        </p:txBody>
      </p:sp>
      <p:pic>
        <p:nvPicPr>
          <p:cNvPr id="6" name="Graphic 5" descr="Lightbulb with solid fill">
            <a:extLst>
              <a:ext uri="{FF2B5EF4-FFF2-40B4-BE49-F238E27FC236}">
                <a16:creationId xmlns:a16="http://schemas.microsoft.com/office/drawing/2014/main" id="{656CDF78-7B39-9CC3-2B3F-F4A826E631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75036" y="3144416"/>
            <a:ext cx="569168" cy="569168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8D3A759-FAD4-5E9E-4C80-14923BFCA8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6893511"/>
              </p:ext>
            </p:extLst>
          </p:nvPr>
        </p:nvGraphicFramePr>
        <p:xfrm>
          <a:off x="460217" y="1487031"/>
          <a:ext cx="6628645" cy="4482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08424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50975-82A3-6CD0-381D-F5DE4F7E6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Manifesto Feedback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E225C-E49B-72B8-D08A-5672F7FA4D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0762" y="1611197"/>
            <a:ext cx="6576291" cy="4494039"/>
          </a:xfrm>
        </p:spPr>
        <p:txBody>
          <a:bodyPr>
            <a:normAutofit/>
          </a:bodyPr>
          <a:lstStyle/>
          <a:p>
            <a:r>
              <a:rPr lang="en-US" sz="2000" dirty="0"/>
              <a:t>“She had a clear direction for HBA”</a:t>
            </a:r>
          </a:p>
          <a:p>
            <a:r>
              <a:rPr lang="en-US" sz="2000" dirty="0"/>
              <a:t>“Mary's frank comments and reminder that HBA has influence and will use it to promote its cause and reach its goals was refreshing.”</a:t>
            </a:r>
          </a:p>
          <a:p>
            <a:r>
              <a:rPr lang="en-US" sz="2000" dirty="0"/>
              <a:t>“I love the global, diverse vision. Would love to understand more how this applies to full Healthcare industry”</a:t>
            </a:r>
          </a:p>
          <a:p>
            <a:r>
              <a:rPr lang="en-US" sz="2000" dirty="0"/>
              <a:t>“The HBA is going in a new direction looking to impact health equity. While bold, and needed, the HBA still hasn't fulfilled its mission for gender equity”</a:t>
            </a:r>
          </a:p>
          <a:p>
            <a:r>
              <a:rPr lang="en-US" sz="2000" dirty="0"/>
              <a:t>“I was inspired to get involved”</a:t>
            </a:r>
          </a:p>
          <a:p>
            <a:r>
              <a:rPr lang="en-US" sz="2000" dirty="0"/>
              <a:t>Two respondents shared negative feedback about the use of the word “fight” and the tone being “anti-man”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CC53318-50D6-5B3F-5A6E-6921908B6F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5044473"/>
              </p:ext>
            </p:extLst>
          </p:nvPr>
        </p:nvGraphicFramePr>
        <p:xfrm>
          <a:off x="320965" y="1611197"/>
          <a:ext cx="4555836" cy="28499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34096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5935B-C09C-4720-AE57-9F044D8B4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33922" cy="1325563"/>
          </a:xfrm>
        </p:spPr>
        <p:txBody>
          <a:bodyPr/>
          <a:lstStyle/>
          <a:p>
            <a:r>
              <a:rPr lang="en-US"/>
              <a:t>Attendee Comments – What Worked Well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1DA0AB-EA40-9B95-5BF5-F22DC7624A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1857375"/>
            <a:ext cx="11030339" cy="397425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err="1"/>
              <a:t>Suffs</a:t>
            </a:r>
            <a:r>
              <a:rPr lang="en-US" dirty="0"/>
              <a:t> – </a:t>
            </a:r>
            <a:r>
              <a:rPr lang="en-US" sz="2000" dirty="0"/>
              <a:t>Unique and appreciated, timely and relevant to today’s world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Networking</a:t>
            </a:r>
            <a:r>
              <a:rPr lang="en-US" sz="2000" dirty="0"/>
              <a:t> – Appreciated guided networking option, would like even more of this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Speeches </a:t>
            </a:r>
            <a:r>
              <a:rPr lang="en-US" sz="2000" dirty="0"/>
              <a:t>– Consistent mention of how inspiring the speeches were. Loved Yvonne’s daughter introducing her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Organization/Flow</a:t>
            </a:r>
            <a:r>
              <a:rPr lang="en-US" sz="2000" dirty="0"/>
              <a:t>– Attendees stayed engaged throughout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Energy and </a:t>
            </a:r>
            <a:r>
              <a:rPr lang="en-US" dirty="0" err="1"/>
              <a:t>Atmostphere</a:t>
            </a:r>
            <a:r>
              <a:rPr lang="en-US" sz="2000" dirty="0"/>
              <a:t> – Sense of community and positive energy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972107"/>
      </p:ext>
    </p:extLst>
  </p:cSld>
  <p:clrMapOvr>
    <a:masterClrMapping/>
  </p:clrMapOvr>
</p:sld>
</file>

<file path=ppt/theme/theme1.xml><?xml version="1.0" encoding="utf-8"?>
<a:theme xmlns:a="http://schemas.openxmlformats.org/drawingml/2006/main" name="2022 final">
  <a:themeElements>
    <a:clrScheme name="Custom 1">
      <a:dk1>
        <a:srgbClr val="58595B"/>
      </a:dk1>
      <a:lt1>
        <a:sysClr val="window" lastClr="FFFFFF"/>
      </a:lt1>
      <a:dk2>
        <a:srgbClr val="44546A"/>
      </a:dk2>
      <a:lt2>
        <a:srgbClr val="FFFFFF"/>
      </a:lt2>
      <a:accent1>
        <a:srgbClr val="7757A1"/>
      </a:accent1>
      <a:accent2>
        <a:srgbClr val="FB515B"/>
      </a:accent2>
      <a:accent3>
        <a:srgbClr val="86D5C8"/>
      </a:accent3>
      <a:accent4>
        <a:srgbClr val="F9EB3B"/>
      </a:accent4>
      <a:accent5>
        <a:srgbClr val="58595B"/>
      </a:accent5>
      <a:accent6>
        <a:srgbClr val="70AD47"/>
      </a:accent6>
      <a:hlink>
        <a:srgbClr val="0563C1"/>
      </a:hlink>
      <a:folHlink>
        <a:srgbClr val="954F72"/>
      </a:folHlink>
    </a:clrScheme>
    <a:fontScheme name="HBA 2022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 final" id="{9705FEA5-7499-4A92-9784-CFC216E84577}" vid="{100A3F50-AF00-4207-A196-CEB9A4870CE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13257</TotalTime>
  <Words>925</Words>
  <Application>Microsoft Office PowerPoint</Application>
  <PresentationFormat>Widescreen</PresentationFormat>
  <Paragraphs>93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Tahoma</vt:lpstr>
      <vt:lpstr>2022 final</vt:lpstr>
      <vt:lpstr>PowerPoint Presentation</vt:lpstr>
      <vt:lpstr>PowerPoint Presentation</vt:lpstr>
      <vt:lpstr>Respondent Demographics – 189 Responses</vt:lpstr>
      <vt:lpstr>Attendee Satisfaction and NPS</vt:lpstr>
      <vt:lpstr>Factors Influencing Attendance</vt:lpstr>
      <vt:lpstr>Event Ratings – In-Person </vt:lpstr>
      <vt:lpstr>Event Ratings – Virtual </vt:lpstr>
      <vt:lpstr>Manifesto Feedback</vt:lpstr>
      <vt:lpstr>Attendee Comments – What Worked Well</vt:lpstr>
      <vt:lpstr>Attendee Comments – Areas to Improve</vt:lpstr>
      <vt:lpstr>Satisfaction vs. Loyalty Matrix</vt:lpstr>
      <vt:lpstr>Preferred Future Location</vt:lpstr>
      <vt:lpstr>RSL Experience</vt:lpstr>
      <vt:lpstr>RSL Experience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Attendee/Respondent Demographics</dc:title>
  <dc:creator>Petrina Hurtado</dc:creator>
  <cp:lastModifiedBy>Petrina Hurtado</cp:lastModifiedBy>
  <cp:revision>2</cp:revision>
  <dcterms:created xsi:type="dcterms:W3CDTF">2023-06-07T19:51:40Z</dcterms:created>
  <dcterms:modified xsi:type="dcterms:W3CDTF">2024-06-27T15:02:51Z</dcterms:modified>
</cp:coreProperties>
</file>