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2" r:id="rId1"/>
    <p:sldMasterId id="2147484137" r:id="rId2"/>
    <p:sldMasterId id="2147484138" r:id="rId3"/>
    <p:sldMasterId id="2147484148" r:id="rId4"/>
  </p:sldMasterIdLst>
  <p:notesMasterIdLst>
    <p:notesMasterId r:id="rId14"/>
  </p:notesMasterIdLst>
  <p:handoutMasterIdLst>
    <p:handoutMasterId r:id="rId15"/>
  </p:handoutMasterIdLst>
  <p:sldIdLst>
    <p:sldId id="310" r:id="rId5"/>
    <p:sldId id="311" r:id="rId6"/>
    <p:sldId id="298" r:id="rId7"/>
    <p:sldId id="296" r:id="rId8"/>
    <p:sldId id="299" r:id="rId9"/>
    <p:sldId id="304" r:id="rId10"/>
    <p:sldId id="308" r:id="rId11"/>
    <p:sldId id="309" r:id="rId12"/>
    <p:sldId id="307" r:id="rId13"/>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yd, Tona (CRT)" initials="B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8445"/>
    <a:srgbClr val="139EAD"/>
    <a:srgbClr val="36338E"/>
    <a:srgbClr val="505759"/>
    <a:srgbClr val="A63595"/>
    <a:srgbClr val="396A99"/>
    <a:srgbClr val="E05658"/>
    <a:srgbClr val="D0E0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3988" autoAdjust="0"/>
    <p:restoredTop sz="86458"/>
  </p:normalViewPr>
  <p:slideViewPr>
    <p:cSldViewPr snapToGrid="0" snapToObjects="1">
      <p:cViewPr varScale="1">
        <p:scale>
          <a:sx n="96" d="100"/>
          <a:sy n="96" d="100"/>
        </p:scale>
        <p:origin x="200" y="7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64" d="100"/>
          <a:sy n="164" d="100"/>
        </p:scale>
        <p:origin x="54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DB1420-7121-F140-9074-F66B36931A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latin typeface="Aptos" panose="020B0004020202020204" pitchFamily="34" charset="0"/>
            </a:endParaRPr>
          </a:p>
        </p:txBody>
      </p:sp>
      <p:sp>
        <p:nvSpPr>
          <p:cNvPr id="3" name="Date Placeholder 2">
            <a:extLst>
              <a:ext uri="{FF2B5EF4-FFF2-40B4-BE49-F238E27FC236}">
                <a16:creationId xmlns:a16="http://schemas.microsoft.com/office/drawing/2014/main" id="{72AA11B8-8671-244E-B505-7EE393C4BE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24242-FBC9-AE4C-8075-BAB526074439}" type="datetimeFigureOut">
              <a:rPr lang="en-US" b="1" smtClean="0">
                <a:latin typeface="Aptos" panose="020B0004020202020204" pitchFamily="34" charset="0"/>
              </a:rPr>
              <a:t>4/10/25</a:t>
            </a:fld>
            <a:endParaRPr lang="en-US" b="1" dirty="0">
              <a:latin typeface="Aptos" panose="020B0004020202020204" pitchFamily="34" charset="0"/>
            </a:endParaRPr>
          </a:p>
        </p:txBody>
      </p:sp>
      <p:sp>
        <p:nvSpPr>
          <p:cNvPr id="4" name="Footer Placeholder 3">
            <a:extLst>
              <a:ext uri="{FF2B5EF4-FFF2-40B4-BE49-F238E27FC236}">
                <a16:creationId xmlns:a16="http://schemas.microsoft.com/office/drawing/2014/main" id="{C97D965B-3B08-6141-8EA5-3595F22EB2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b="1" dirty="0">
              <a:latin typeface="Aptos" panose="020B0004020202020204" pitchFamily="34" charset="0"/>
            </a:endParaRPr>
          </a:p>
        </p:txBody>
      </p:sp>
      <p:sp>
        <p:nvSpPr>
          <p:cNvPr id="5" name="Slide Number Placeholder 4">
            <a:extLst>
              <a:ext uri="{FF2B5EF4-FFF2-40B4-BE49-F238E27FC236}">
                <a16:creationId xmlns:a16="http://schemas.microsoft.com/office/drawing/2014/main" id="{53E06D69-EC52-644D-AAC4-1F904B489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6FDCA6-D82C-7A45-B6A8-143721A8B77F}" type="slidenum">
              <a:rPr lang="en-US" b="1" smtClean="0">
                <a:latin typeface="Aptos" panose="020B0004020202020204" pitchFamily="34" charset="0"/>
              </a:rPr>
              <a:t>‹#›</a:t>
            </a:fld>
            <a:endParaRPr lang="en-US" b="1" dirty="0">
              <a:latin typeface="Aptos" panose="020B0004020202020204" pitchFamily="34" charset="0"/>
            </a:endParaRPr>
          </a:p>
        </p:txBody>
      </p:sp>
    </p:spTree>
    <p:extLst>
      <p:ext uri="{BB962C8B-B14F-4D97-AF65-F5344CB8AC3E}">
        <p14:creationId xmlns:p14="http://schemas.microsoft.com/office/powerpoint/2010/main" val="1449130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i="0">
                <a:latin typeface="Aptos" panose="020B00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1" i="0">
                <a:latin typeface="Aptos" panose="020B0004020202020204" pitchFamily="34" charset="0"/>
              </a:defRPr>
            </a:lvl1pPr>
          </a:lstStyle>
          <a:p>
            <a:fld id="{60376F8F-719F-F24F-9FE9-A5D4D5DC9772}" type="datetimeFigureOut">
              <a:rPr lang="en-US" smtClean="0"/>
              <a:pPr/>
              <a:t>4/10/25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1" i="0">
                <a:latin typeface="Aptos" panose="020B00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1" i="0">
                <a:latin typeface="Aptos" panose="020B0004020202020204" pitchFamily="34" charset="0"/>
              </a:defRPr>
            </a:lvl1pPr>
          </a:lstStyle>
          <a:p>
            <a:fld id="{1CB4F76E-7564-EF44-8DA1-F8C6E568716F}" type="slidenum">
              <a:rPr lang="en-US" smtClean="0"/>
              <a:pPr/>
              <a:t>‹#›</a:t>
            </a:fld>
            <a:endParaRPr lang="en-US" dirty="0"/>
          </a:p>
        </p:txBody>
      </p:sp>
    </p:spTree>
    <p:extLst>
      <p:ext uri="{BB962C8B-B14F-4D97-AF65-F5344CB8AC3E}">
        <p14:creationId xmlns:p14="http://schemas.microsoft.com/office/powerpoint/2010/main" val="4287807470"/>
      </p:ext>
    </p:extLst>
  </p:cSld>
  <p:clrMap bg1="lt1" tx1="dk1" bg2="lt2" tx2="dk2" accent1="accent1" accent2="accent2" accent3="accent3" accent4="accent4" accent5="accent5" accent6="accent6" hlink="hlink" folHlink="folHlink"/>
  <p:notesStyle>
    <a:lvl1pPr marL="0" algn="l" defTabSz="609585" rtl="0" eaLnBrk="1" latinLnBrk="0" hangingPunct="1">
      <a:defRPr sz="1600" b="1" i="0" kern="1200">
        <a:solidFill>
          <a:schemeClr val="tx1"/>
        </a:solidFill>
        <a:latin typeface="Aptos" panose="020B0004020202020204" pitchFamily="34" charset="0"/>
        <a:ea typeface="+mn-ea"/>
        <a:cs typeface="+mn-cs"/>
      </a:defRPr>
    </a:lvl1pPr>
    <a:lvl2pPr marL="609585" algn="l" defTabSz="609585" rtl="0" eaLnBrk="1" latinLnBrk="0" hangingPunct="1">
      <a:defRPr sz="1600" b="1" i="0" kern="1200">
        <a:solidFill>
          <a:schemeClr val="tx1"/>
        </a:solidFill>
        <a:latin typeface="Aptos" panose="020B0004020202020204" pitchFamily="34" charset="0"/>
        <a:ea typeface="+mn-ea"/>
        <a:cs typeface="+mn-cs"/>
      </a:defRPr>
    </a:lvl2pPr>
    <a:lvl3pPr marL="1219170" algn="l" defTabSz="609585" rtl="0" eaLnBrk="1" latinLnBrk="0" hangingPunct="1">
      <a:defRPr sz="1600" b="1" i="0" kern="1200">
        <a:solidFill>
          <a:schemeClr val="tx1"/>
        </a:solidFill>
        <a:latin typeface="Aptos" panose="020B0004020202020204" pitchFamily="34" charset="0"/>
        <a:ea typeface="+mn-ea"/>
        <a:cs typeface="+mn-cs"/>
      </a:defRPr>
    </a:lvl3pPr>
    <a:lvl4pPr marL="1828754" algn="l" defTabSz="609585" rtl="0" eaLnBrk="1" latinLnBrk="0" hangingPunct="1">
      <a:defRPr sz="1600" b="1" i="0" kern="1200">
        <a:solidFill>
          <a:schemeClr val="tx1"/>
        </a:solidFill>
        <a:latin typeface="Aptos" panose="020B0004020202020204" pitchFamily="34" charset="0"/>
        <a:ea typeface="+mn-ea"/>
        <a:cs typeface="+mn-cs"/>
      </a:defRPr>
    </a:lvl4pPr>
    <a:lvl5pPr marL="2438339" algn="l" defTabSz="609585" rtl="0" eaLnBrk="1" latinLnBrk="0" hangingPunct="1">
      <a:defRPr sz="1600" b="1" i="0" kern="1200">
        <a:solidFill>
          <a:schemeClr val="tx1"/>
        </a:solidFill>
        <a:latin typeface="Aptos" panose="020B0004020202020204"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4F76E-7564-EF44-8DA1-F8C6E568716F}" type="slidenum">
              <a:rPr lang="en-US" smtClean="0"/>
              <a:t>3</a:t>
            </a:fld>
            <a:endParaRPr lang="en-US"/>
          </a:p>
        </p:txBody>
      </p:sp>
    </p:spTree>
    <p:extLst>
      <p:ext uri="{BB962C8B-B14F-4D97-AF65-F5344CB8AC3E}">
        <p14:creationId xmlns:p14="http://schemas.microsoft.com/office/powerpoint/2010/main" val="361527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36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LUSH LEFT LIST TEX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8884F8B-41C7-F142-9F62-C9E1BBFD892F}"/>
              </a:ext>
            </a:extLst>
          </p:cNvPr>
          <p:cNvSpPr>
            <a:spLocks noGrp="1"/>
          </p:cNvSpPr>
          <p:nvPr>
            <p:ph idx="1"/>
          </p:nvPr>
        </p:nvSpPr>
        <p:spPr>
          <a:xfrm>
            <a:off x="563880" y="1703443"/>
            <a:ext cx="10515600" cy="2475753"/>
          </a:xfrm>
          <a:prstGeom prst="rect">
            <a:avLst/>
          </a:prstGeom>
        </p:spPr>
        <p:txBody>
          <a:bodyPr vert="horz" lIns="91440" tIns="45720" rIns="91440" bIns="45720" rtlCol="0">
            <a:normAutofit/>
          </a:bodyPr>
          <a:lstStyle>
            <a:lvl1pPr marL="380990" indent="-380990">
              <a:buFont typeface="Arial" panose="020B0604020202020204" pitchFamily="34" charset="0"/>
              <a:buChar char="•"/>
              <a:defRPr sz="3733" b="0" i="0">
                <a:latin typeface="Aptos" panose="020B0004020202020204" pitchFamily="34" charset="0"/>
              </a:defRPr>
            </a:lvl1pPr>
            <a:lvl2pPr marL="990575" indent="-380990">
              <a:buFont typeface="Arial" panose="020B0604020202020204" pitchFamily="34" charset="0"/>
              <a:buChar char="•"/>
              <a:defRPr sz="3733" b="0" i="0">
                <a:latin typeface="Aptos" panose="020B0004020202020204" pitchFamily="34" charset="0"/>
              </a:defRPr>
            </a:lvl2pPr>
            <a:lvl3pPr marL="1600160" indent="-380990">
              <a:buFont typeface="Arial" panose="020B0604020202020204" pitchFamily="34" charset="0"/>
              <a:buChar char="•"/>
              <a:defRPr sz="3200" b="0" i="0">
                <a:latin typeface="Aptos" panose="020B0004020202020204" pitchFamily="34" charset="0"/>
              </a:defRPr>
            </a:lvl3pPr>
            <a:lvl4pPr marL="2209745" indent="-380990">
              <a:buFont typeface="Arial" panose="020B0604020202020204" pitchFamily="34" charset="0"/>
              <a:buChar char="•"/>
              <a:defRPr sz="2667" b="0" i="0">
                <a:latin typeface="Aptos" panose="020B0004020202020204" pitchFamily="34" charset="0"/>
              </a:defRPr>
            </a:lvl4pPr>
            <a:lvl5pPr marL="2819330" indent="-380990">
              <a:buFont typeface="Arial" panose="020B0604020202020204" pitchFamily="34" charset="0"/>
              <a:buChar char="•"/>
              <a:defRPr b="0" i="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9FADE71-5F26-5242-A6C5-D11586E7A973}"/>
              </a:ext>
            </a:extLst>
          </p:cNvPr>
          <p:cNvSpPr>
            <a:spLocks noGrp="1"/>
          </p:cNvSpPr>
          <p:nvPr>
            <p:ph type="title"/>
          </p:nvPr>
        </p:nvSpPr>
        <p:spPr>
          <a:xfrm>
            <a:off x="563880" y="456849"/>
            <a:ext cx="10515600" cy="1131223"/>
          </a:xfrm>
          <a:prstGeom prst="rect">
            <a:avLst/>
          </a:prstGeom>
        </p:spPr>
        <p:txBody>
          <a:bodyPr/>
          <a:lstStyle>
            <a:lvl1pPr>
              <a:defRPr b="1" i="0">
                <a:solidFill>
                  <a:srgbClr val="E05658"/>
                </a:solidFill>
                <a:latin typeface="Aptos" panose="020B000402020202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F4A053FD-7DD2-14D3-0980-78EDBC69C1F8}"/>
              </a:ext>
            </a:extLst>
          </p:cNvPr>
          <p:cNvSpPr>
            <a:spLocks noGrp="1"/>
          </p:cNvSpPr>
          <p:nvPr>
            <p:ph type="ftr" sz="quarter" idx="10"/>
          </p:nvPr>
        </p:nvSpPr>
        <p:spPr>
          <a:xfrm>
            <a:off x="6648841" y="6234917"/>
            <a:ext cx="4114800" cy="365125"/>
          </a:xfrm>
          <a:prstGeom prst="rect">
            <a:avLst/>
          </a:prstGeom>
        </p:spPr>
        <p:txBody>
          <a:bodyPr/>
          <a:lstStyle/>
          <a:p>
            <a:endParaRPr lang="en-US" dirty="0"/>
          </a:p>
        </p:txBody>
      </p:sp>
    </p:spTree>
    <p:extLst>
      <p:ext uri="{BB962C8B-B14F-4D97-AF65-F5344CB8AC3E}">
        <p14:creationId xmlns:p14="http://schemas.microsoft.com/office/powerpoint/2010/main" val="126341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LUSH LEFT TEXT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C916C0-DF25-DE48-BB3C-A0A5AA1C2F84}"/>
              </a:ext>
            </a:extLst>
          </p:cNvPr>
          <p:cNvSpPr>
            <a:spLocks noGrp="1"/>
          </p:cNvSpPr>
          <p:nvPr>
            <p:ph type="subTitle" idx="1"/>
          </p:nvPr>
        </p:nvSpPr>
        <p:spPr>
          <a:xfrm>
            <a:off x="687185" y="2203201"/>
            <a:ext cx="10884131" cy="931023"/>
          </a:xfrm>
          <a:prstGeom prst="rect">
            <a:avLst/>
          </a:prstGeom>
        </p:spPr>
        <p:txBody>
          <a:bodyPr>
            <a:normAutofit/>
          </a:bodyPr>
          <a:lstStyle>
            <a:lvl1pPr marL="0" indent="0" algn="l">
              <a:buNone/>
              <a:defRPr sz="3733" b="0" i="0">
                <a:latin typeface="Aptos" panose="020B00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Text Placeholder 3">
            <a:extLst>
              <a:ext uri="{FF2B5EF4-FFF2-40B4-BE49-F238E27FC236}">
                <a16:creationId xmlns:a16="http://schemas.microsoft.com/office/drawing/2014/main" id="{0507DC49-5CF6-014A-A946-DA7B7289BB02}"/>
              </a:ext>
            </a:extLst>
          </p:cNvPr>
          <p:cNvSpPr>
            <a:spLocks noGrp="1"/>
          </p:cNvSpPr>
          <p:nvPr>
            <p:ph type="body" sz="half" idx="2"/>
          </p:nvPr>
        </p:nvSpPr>
        <p:spPr>
          <a:xfrm>
            <a:off x="687185" y="3267228"/>
            <a:ext cx="10884131" cy="1519328"/>
          </a:xfrm>
          <a:prstGeom prst="rect">
            <a:avLst/>
          </a:prstGeom>
        </p:spPr>
        <p:txBody>
          <a:bodyPr/>
          <a:lstStyle>
            <a:lvl1pPr marL="0" indent="0" algn="l">
              <a:buNone/>
              <a:defRPr sz="2133" b="0" i="0">
                <a:latin typeface="Aptos" panose="020B00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Click to edit Master text styles</a:t>
            </a:r>
          </a:p>
        </p:txBody>
      </p:sp>
      <p:sp>
        <p:nvSpPr>
          <p:cNvPr id="5" name="Footer Placeholder 4">
            <a:extLst>
              <a:ext uri="{FF2B5EF4-FFF2-40B4-BE49-F238E27FC236}">
                <a16:creationId xmlns:a16="http://schemas.microsoft.com/office/drawing/2014/main" id="{C8739E2B-27B8-CD72-4612-23B79043F5D3}"/>
              </a:ext>
            </a:extLst>
          </p:cNvPr>
          <p:cNvSpPr>
            <a:spLocks noGrp="1"/>
          </p:cNvSpPr>
          <p:nvPr>
            <p:ph type="ftr" sz="quarter" idx="10"/>
          </p:nvPr>
        </p:nvSpPr>
        <p:spPr>
          <a:xfrm>
            <a:off x="6648840" y="6235052"/>
            <a:ext cx="4114800" cy="365125"/>
          </a:xfrm>
          <a:prstGeom prst="rect">
            <a:avLst/>
          </a:prstGeom>
        </p:spPr>
        <p:txBody>
          <a:bodyPr/>
          <a:lstStyle/>
          <a:p>
            <a:endParaRPr lang="en-US"/>
          </a:p>
        </p:txBody>
      </p:sp>
      <p:sp>
        <p:nvSpPr>
          <p:cNvPr id="4" name="Title 3">
            <a:extLst>
              <a:ext uri="{FF2B5EF4-FFF2-40B4-BE49-F238E27FC236}">
                <a16:creationId xmlns:a16="http://schemas.microsoft.com/office/drawing/2014/main" id="{5D121AD4-F302-8518-681E-38784C052926}"/>
              </a:ext>
            </a:extLst>
          </p:cNvPr>
          <p:cNvSpPr>
            <a:spLocks noGrp="1"/>
          </p:cNvSpPr>
          <p:nvPr>
            <p:ph type="title"/>
          </p:nvPr>
        </p:nvSpPr>
        <p:spPr>
          <a:xfrm>
            <a:off x="680545" y="365125"/>
            <a:ext cx="10515600" cy="1325563"/>
          </a:xfrm>
          <a:prstGeom prst="rect">
            <a:avLst/>
          </a:prstGeom>
        </p:spPr>
        <p:txBody>
          <a:bodyPr/>
          <a:lstStyle>
            <a:lvl1pPr>
              <a:defRPr b="1" i="0">
                <a:solidFill>
                  <a:srgbClr val="E05658"/>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323920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87FE-58DA-7242-9C3F-01C17BE6DDB8}"/>
              </a:ext>
            </a:extLst>
          </p:cNvPr>
          <p:cNvSpPr>
            <a:spLocks noGrp="1"/>
          </p:cNvSpPr>
          <p:nvPr>
            <p:ph type="title"/>
          </p:nvPr>
        </p:nvSpPr>
        <p:spPr>
          <a:xfrm>
            <a:off x="531866" y="293446"/>
            <a:ext cx="11087356" cy="4040093"/>
          </a:xfrm>
          <a:prstGeom prst="rect">
            <a:avLst/>
          </a:prstGeom>
        </p:spPr>
        <p:txBody>
          <a:bodyPr anchor="ctr"/>
          <a:lstStyle>
            <a:lvl1pPr algn="ctr">
              <a:defRPr sz="6400" b="1" i="0">
                <a:solidFill>
                  <a:srgbClr val="139EAD"/>
                </a:solidFill>
                <a:latin typeface="Aptos" panose="020B0004020202020204" pitchFamily="34" charset="0"/>
              </a:defRPr>
            </a:lvl1pPr>
          </a:lstStyle>
          <a:p>
            <a:r>
              <a:rPr lang="en-US" dirty="0"/>
              <a:t>Click to edit Master title style</a:t>
            </a:r>
          </a:p>
        </p:txBody>
      </p:sp>
      <p:sp>
        <p:nvSpPr>
          <p:cNvPr id="3" name="Footer Placeholder 2">
            <a:extLst>
              <a:ext uri="{FF2B5EF4-FFF2-40B4-BE49-F238E27FC236}">
                <a16:creationId xmlns:a16="http://schemas.microsoft.com/office/drawing/2014/main" id="{D95A625C-88BB-EEB7-21C0-E29D53CE12DD}"/>
              </a:ext>
            </a:extLst>
          </p:cNvPr>
          <p:cNvSpPr>
            <a:spLocks noGrp="1"/>
          </p:cNvSpPr>
          <p:nvPr>
            <p:ph type="ftr" sz="quarter" idx="10"/>
          </p:nvPr>
        </p:nvSpPr>
        <p:spPr>
          <a:xfrm>
            <a:off x="6648841" y="6235052"/>
            <a:ext cx="4114800" cy="365125"/>
          </a:xfrm>
          <a:prstGeom prst="rect">
            <a:avLst/>
          </a:prstGeom>
        </p:spPr>
        <p:txBody>
          <a:bodyPr/>
          <a:lstStyle/>
          <a:p>
            <a:endParaRPr lang="en-US" dirty="0"/>
          </a:p>
        </p:txBody>
      </p:sp>
    </p:spTree>
    <p:extLst>
      <p:ext uri="{BB962C8B-B14F-4D97-AF65-F5344CB8AC3E}">
        <p14:creationId xmlns:p14="http://schemas.microsoft.com/office/powerpoint/2010/main" val="355139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59B067-5D94-F945-9357-CA7BEF226226}"/>
              </a:ext>
            </a:extLst>
          </p:cNvPr>
          <p:cNvSpPr>
            <a:spLocks noGrp="1"/>
          </p:cNvSpPr>
          <p:nvPr>
            <p:ph type="subTitle" idx="1" hasCustomPrompt="1"/>
          </p:nvPr>
        </p:nvSpPr>
        <p:spPr>
          <a:xfrm>
            <a:off x="687185" y="3107308"/>
            <a:ext cx="10884131" cy="1374125"/>
          </a:xfrm>
          <a:prstGeom prst="rect">
            <a:avLst/>
          </a:prstGeom>
        </p:spPr>
        <p:txBody>
          <a:bodyPr>
            <a:normAutofit/>
          </a:bodyPr>
          <a:lstStyle>
            <a:lvl1pPr marL="0" indent="0" algn="ctr">
              <a:buNone/>
              <a:defRPr sz="4800" b="0" i="0">
                <a:latin typeface="Aptos" panose="020B00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Type Text Here</a:t>
            </a:r>
          </a:p>
        </p:txBody>
      </p:sp>
      <p:cxnSp>
        <p:nvCxnSpPr>
          <p:cNvPr id="5" name="Straight Connector 4">
            <a:extLst>
              <a:ext uri="{FF2B5EF4-FFF2-40B4-BE49-F238E27FC236}">
                <a16:creationId xmlns:a16="http://schemas.microsoft.com/office/drawing/2014/main" id="{6A968FC0-E021-A94F-B5CE-B982A78B34AE}"/>
              </a:ext>
            </a:extLst>
          </p:cNvPr>
          <p:cNvCxnSpPr/>
          <p:nvPr userDrawn="1"/>
        </p:nvCxnSpPr>
        <p:spPr>
          <a:xfrm>
            <a:off x="683288" y="2732167"/>
            <a:ext cx="10765133" cy="0"/>
          </a:xfrm>
          <a:prstGeom prst="line">
            <a:avLst/>
          </a:prstGeom>
          <a:ln w="47625">
            <a:solidFill>
              <a:srgbClr val="36338E"/>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AFA0D57-7C47-F047-8009-E78D8BDC4FA0}"/>
              </a:ext>
            </a:extLst>
          </p:cNvPr>
          <p:cNvSpPr>
            <a:spLocks noGrp="1"/>
          </p:cNvSpPr>
          <p:nvPr>
            <p:ph type="body" sz="quarter" idx="11" hasCustomPrompt="1"/>
          </p:nvPr>
        </p:nvSpPr>
        <p:spPr>
          <a:xfrm>
            <a:off x="740833" y="1154458"/>
            <a:ext cx="10661651" cy="1349559"/>
          </a:xfrm>
          <a:prstGeom prst="rect">
            <a:avLst/>
          </a:prstGeom>
        </p:spPr>
        <p:txBody>
          <a:bodyPr/>
          <a:lstStyle>
            <a:lvl1pPr marL="0" indent="0" algn="ctr">
              <a:buNone/>
              <a:defRPr sz="6000" b="1" i="0">
                <a:solidFill>
                  <a:srgbClr val="139EAD"/>
                </a:solidFill>
                <a:latin typeface="Aptos" panose="020B0004020202020204" pitchFamily="34" charset="0"/>
              </a:defRPr>
            </a:lvl1pPr>
            <a:lvl2pPr>
              <a:defRPr b="1">
                <a:solidFill>
                  <a:srgbClr val="A63595"/>
                </a:solidFill>
              </a:defRPr>
            </a:lvl2pPr>
            <a:lvl3pPr>
              <a:defRPr b="1">
                <a:solidFill>
                  <a:srgbClr val="A63595"/>
                </a:solidFill>
              </a:defRPr>
            </a:lvl3pPr>
            <a:lvl4pPr>
              <a:defRPr b="1">
                <a:solidFill>
                  <a:srgbClr val="A63595"/>
                </a:solidFill>
              </a:defRPr>
            </a:lvl4pPr>
            <a:lvl5pPr marL="380990" indent="-380990">
              <a:buFont typeface="Arial" panose="020B0604020202020204" pitchFamily="34" charset="0"/>
              <a:buChar char="•"/>
              <a:defRPr b="1">
                <a:solidFill>
                  <a:srgbClr val="A63595"/>
                </a:solidFill>
              </a:defRPr>
            </a:lvl5pPr>
          </a:lstStyle>
          <a:p>
            <a:pPr lvl="0"/>
            <a:r>
              <a:rPr lang="en-US" dirty="0"/>
              <a:t>Type Text Here</a:t>
            </a:r>
          </a:p>
        </p:txBody>
      </p:sp>
      <p:sp>
        <p:nvSpPr>
          <p:cNvPr id="4" name="Footer Placeholder 3">
            <a:extLst>
              <a:ext uri="{FF2B5EF4-FFF2-40B4-BE49-F238E27FC236}">
                <a16:creationId xmlns:a16="http://schemas.microsoft.com/office/drawing/2014/main" id="{54655137-D990-57BD-07BC-F632E7C1F951}"/>
              </a:ext>
            </a:extLst>
          </p:cNvPr>
          <p:cNvSpPr>
            <a:spLocks noGrp="1"/>
          </p:cNvSpPr>
          <p:nvPr>
            <p:ph type="ftr" sz="quarter" idx="12"/>
          </p:nvPr>
        </p:nvSpPr>
        <p:spPr>
          <a:xfrm>
            <a:off x="6648839" y="6235052"/>
            <a:ext cx="4114800" cy="365125"/>
          </a:xfrm>
          <a:prstGeom prst="rect">
            <a:avLst/>
          </a:prstGeom>
        </p:spPr>
        <p:txBody>
          <a:bodyPr/>
          <a:lstStyle/>
          <a:p>
            <a:endParaRPr lang="en-US"/>
          </a:p>
        </p:txBody>
      </p:sp>
    </p:spTree>
    <p:extLst>
      <p:ext uri="{BB962C8B-B14F-4D97-AF65-F5344CB8AC3E}">
        <p14:creationId xmlns:p14="http://schemas.microsoft.com/office/powerpoint/2010/main" val="33275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DE71-5F26-5242-A6C5-D11586E7A973}"/>
              </a:ext>
            </a:extLst>
          </p:cNvPr>
          <p:cNvSpPr>
            <a:spLocks noGrp="1"/>
          </p:cNvSpPr>
          <p:nvPr>
            <p:ph type="title" hasCustomPrompt="1"/>
          </p:nvPr>
        </p:nvSpPr>
        <p:spPr>
          <a:xfrm>
            <a:off x="1322614" y="5535386"/>
            <a:ext cx="9669436" cy="906572"/>
          </a:xfrm>
          <a:prstGeom prst="rect">
            <a:avLst/>
          </a:prstGeom>
        </p:spPr>
        <p:txBody>
          <a:bodyPr/>
          <a:lstStyle>
            <a:lvl1pPr algn="ctr">
              <a:defRPr sz="4000" b="1" i="0">
                <a:solidFill>
                  <a:schemeClr val="bg1"/>
                </a:solidFill>
                <a:latin typeface="Aptos" panose="020B0004020202020204" pitchFamily="34" charset="0"/>
              </a:defRPr>
            </a:lvl1pPr>
          </a:lstStyle>
          <a:p>
            <a:r>
              <a:rPr lang="en-US" dirty="0"/>
              <a:t>Click to Edit Title</a:t>
            </a:r>
          </a:p>
        </p:txBody>
      </p:sp>
    </p:spTree>
    <p:extLst>
      <p:ext uri="{BB962C8B-B14F-4D97-AF65-F5344CB8AC3E}">
        <p14:creationId xmlns:p14="http://schemas.microsoft.com/office/powerpoint/2010/main" val="28743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with text 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61289-C4FD-2C35-1BF2-BC76867EAC94}"/>
              </a:ext>
            </a:extLst>
          </p:cNvPr>
          <p:cNvSpPr>
            <a:spLocks noGrp="1"/>
          </p:cNvSpPr>
          <p:nvPr>
            <p:ph type="title" hasCustomPrompt="1"/>
          </p:nvPr>
        </p:nvSpPr>
        <p:spPr/>
        <p:txBody>
          <a:bodyPr/>
          <a:lstStyle/>
          <a:p>
            <a:r>
              <a:rPr lang="en-US" dirty="0"/>
              <a:t>Click to Edit Section Title</a:t>
            </a:r>
          </a:p>
        </p:txBody>
      </p:sp>
      <p:sp>
        <p:nvSpPr>
          <p:cNvPr id="7" name="Footer Placeholder 6">
            <a:extLst>
              <a:ext uri="{FF2B5EF4-FFF2-40B4-BE49-F238E27FC236}">
                <a16:creationId xmlns:a16="http://schemas.microsoft.com/office/drawing/2014/main" id="{86373C50-6931-5CE1-DAA1-4586A6BBE3F3}"/>
              </a:ext>
            </a:extLst>
          </p:cNvPr>
          <p:cNvSpPr>
            <a:spLocks noGrp="1"/>
          </p:cNvSpPr>
          <p:nvPr>
            <p:ph type="ftr" sz="quarter" idx="10"/>
          </p:nvPr>
        </p:nvSpPr>
        <p:spPr>
          <a:xfrm>
            <a:off x="7416280" y="6158079"/>
            <a:ext cx="4114800" cy="365125"/>
          </a:xfrm>
          <a:prstGeom prst="rect">
            <a:avLst/>
          </a:prstGeom>
        </p:spPr>
        <p:txBody>
          <a:bodyPr/>
          <a:lstStyle/>
          <a:p>
            <a:endParaRPr lang="en-US"/>
          </a:p>
        </p:txBody>
      </p:sp>
    </p:spTree>
    <p:extLst>
      <p:ext uri="{BB962C8B-B14F-4D97-AF65-F5344CB8AC3E}">
        <p14:creationId xmlns:p14="http://schemas.microsoft.com/office/powerpoint/2010/main" val="209356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USH LEFT TEXT 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59B067-5D94-F945-9357-CA7BEF226226}"/>
              </a:ext>
            </a:extLst>
          </p:cNvPr>
          <p:cNvSpPr>
            <a:spLocks noGrp="1"/>
          </p:cNvSpPr>
          <p:nvPr>
            <p:ph type="subTitle" idx="1" hasCustomPrompt="1"/>
          </p:nvPr>
        </p:nvSpPr>
        <p:spPr>
          <a:xfrm>
            <a:off x="713433" y="1930399"/>
            <a:ext cx="10884131" cy="3413757"/>
          </a:xfrm>
          <a:prstGeom prst="rect">
            <a:avLst/>
          </a:prstGeom>
        </p:spPr>
        <p:txBody>
          <a:bodyPr>
            <a:normAutofit/>
          </a:bodyPr>
          <a:lstStyle>
            <a:lvl1pPr marL="0" indent="0" algn="l">
              <a:buNone/>
              <a:defRPr sz="3600" b="0" i="0">
                <a:latin typeface="Aptos" panose="020B00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Type Text Here</a:t>
            </a:r>
          </a:p>
        </p:txBody>
      </p:sp>
      <p:cxnSp>
        <p:nvCxnSpPr>
          <p:cNvPr id="5" name="Straight Connector 4">
            <a:extLst>
              <a:ext uri="{FF2B5EF4-FFF2-40B4-BE49-F238E27FC236}">
                <a16:creationId xmlns:a16="http://schemas.microsoft.com/office/drawing/2014/main" id="{6A968FC0-E021-A94F-B5CE-B982A78B34AE}"/>
              </a:ext>
            </a:extLst>
          </p:cNvPr>
          <p:cNvCxnSpPr/>
          <p:nvPr userDrawn="1"/>
        </p:nvCxnSpPr>
        <p:spPr>
          <a:xfrm>
            <a:off x="713433" y="1660258"/>
            <a:ext cx="10765133" cy="0"/>
          </a:xfrm>
          <a:prstGeom prst="line">
            <a:avLst/>
          </a:prstGeom>
          <a:ln w="47625">
            <a:solidFill>
              <a:srgbClr val="36338E"/>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C6338B9B-C359-8449-94AB-E56033B1D65D}"/>
              </a:ext>
            </a:extLst>
          </p:cNvPr>
          <p:cNvSpPr>
            <a:spLocks noGrp="1"/>
          </p:cNvSpPr>
          <p:nvPr>
            <p:ph type="title"/>
          </p:nvPr>
        </p:nvSpPr>
        <p:spPr>
          <a:xfrm>
            <a:off x="713433" y="509529"/>
            <a:ext cx="10765132" cy="1131223"/>
          </a:xfrm>
          <a:prstGeom prst="rect">
            <a:avLst/>
          </a:prstGeom>
          <a:ln>
            <a:noFill/>
          </a:ln>
        </p:spPr>
        <p:txBody>
          <a:bodyPr/>
          <a:lstStyle>
            <a:lvl1pPr algn="l">
              <a:defRPr b="1" i="0">
                <a:solidFill>
                  <a:srgbClr val="E05658"/>
                </a:solidFill>
                <a:latin typeface="Aptos" panose="020B0004020202020204" pitchFamily="34" charset="0"/>
              </a:defRPr>
            </a:lvl1pPr>
          </a:lstStyle>
          <a:p>
            <a:r>
              <a:rPr lang="en-US" dirty="0"/>
              <a:t>Click to edit Master title style</a:t>
            </a:r>
          </a:p>
        </p:txBody>
      </p:sp>
      <p:sp>
        <p:nvSpPr>
          <p:cNvPr id="7" name="Footer Placeholder 6">
            <a:extLst>
              <a:ext uri="{FF2B5EF4-FFF2-40B4-BE49-F238E27FC236}">
                <a16:creationId xmlns:a16="http://schemas.microsoft.com/office/drawing/2014/main" id="{858A48C5-65E8-5082-005B-E9B33095BA7F}"/>
              </a:ext>
            </a:extLst>
          </p:cNvPr>
          <p:cNvSpPr>
            <a:spLocks noGrp="1"/>
          </p:cNvSpPr>
          <p:nvPr>
            <p:ph type="ftr" sz="quarter" idx="10"/>
          </p:nvPr>
        </p:nvSpPr>
        <p:spPr>
          <a:xfrm>
            <a:off x="4016829" y="6237514"/>
            <a:ext cx="6746810" cy="346334"/>
          </a:xfrm>
        </p:spPr>
        <p:txBody>
          <a:bodyPr/>
          <a:lstStyle/>
          <a:p>
            <a:endParaRPr lang="en-US" dirty="0"/>
          </a:p>
        </p:txBody>
      </p:sp>
    </p:spTree>
    <p:extLst>
      <p:ext uri="{BB962C8B-B14F-4D97-AF65-F5344CB8AC3E}">
        <p14:creationId xmlns:p14="http://schemas.microsoft.com/office/powerpoint/2010/main" val="78127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LUSH LEFT LIST TEX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8884F8B-41C7-F142-9F62-C9E1BBFD892F}"/>
              </a:ext>
            </a:extLst>
          </p:cNvPr>
          <p:cNvSpPr>
            <a:spLocks noGrp="1"/>
          </p:cNvSpPr>
          <p:nvPr>
            <p:ph idx="1"/>
          </p:nvPr>
        </p:nvSpPr>
        <p:spPr>
          <a:xfrm>
            <a:off x="563880" y="1703443"/>
            <a:ext cx="10515600" cy="2475753"/>
          </a:xfrm>
          <a:prstGeom prst="rect">
            <a:avLst/>
          </a:prstGeom>
        </p:spPr>
        <p:txBody>
          <a:bodyPr vert="horz" lIns="91440" tIns="45720" rIns="91440" bIns="45720" rtlCol="0">
            <a:normAutofit/>
          </a:bodyPr>
          <a:lstStyle>
            <a:lvl1pPr marL="380990" indent="-380990">
              <a:buFont typeface="Arial" panose="020B0604020202020204" pitchFamily="34" charset="0"/>
              <a:buChar char="•"/>
              <a:defRPr sz="3733" b="0" i="0">
                <a:latin typeface="Aptos" panose="020B0004020202020204" pitchFamily="34" charset="0"/>
              </a:defRPr>
            </a:lvl1pPr>
            <a:lvl2pPr marL="990575" indent="-380990">
              <a:buFont typeface="Arial" panose="020B0604020202020204" pitchFamily="34" charset="0"/>
              <a:buChar char="•"/>
              <a:defRPr sz="3733" b="0" i="0">
                <a:latin typeface="Aptos" panose="020B0004020202020204" pitchFamily="34" charset="0"/>
              </a:defRPr>
            </a:lvl2pPr>
            <a:lvl3pPr marL="1600160" indent="-380990">
              <a:buFont typeface="Arial" panose="020B0604020202020204" pitchFamily="34" charset="0"/>
              <a:buChar char="•"/>
              <a:defRPr sz="3200" b="0" i="0">
                <a:latin typeface="Aptos" panose="020B0004020202020204" pitchFamily="34" charset="0"/>
              </a:defRPr>
            </a:lvl3pPr>
            <a:lvl4pPr marL="2209745" indent="-380990">
              <a:buFont typeface="Arial" panose="020B0604020202020204" pitchFamily="34" charset="0"/>
              <a:buChar char="•"/>
              <a:defRPr sz="2667" b="0" i="0">
                <a:latin typeface="Aptos" panose="020B0004020202020204" pitchFamily="34" charset="0"/>
              </a:defRPr>
            </a:lvl4pPr>
            <a:lvl5pPr marL="2819330" indent="-380990">
              <a:buFont typeface="Arial" panose="020B0604020202020204" pitchFamily="34" charset="0"/>
              <a:buChar char="•"/>
              <a:defRPr b="0" i="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9FADE71-5F26-5242-A6C5-D11586E7A973}"/>
              </a:ext>
            </a:extLst>
          </p:cNvPr>
          <p:cNvSpPr>
            <a:spLocks noGrp="1"/>
          </p:cNvSpPr>
          <p:nvPr>
            <p:ph type="title"/>
          </p:nvPr>
        </p:nvSpPr>
        <p:spPr>
          <a:xfrm>
            <a:off x="563880" y="456849"/>
            <a:ext cx="10515600" cy="1131223"/>
          </a:xfrm>
          <a:prstGeom prst="rect">
            <a:avLst/>
          </a:prstGeom>
        </p:spPr>
        <p:txBody>
          <a:bodyPr/>
          <a:lstStyle>
            <a:lvl1pPr>
              <a:defRPr b="1" i="0">
                <a:solidFill>
                  <a:srgbClr val="E05658"/>
                </a:solidFill>
                <a:latin typeface="Aptos" panose="020B0004020202020204" pitchFamily="34" charset="0"/>
              </a:defRPr>
            </a:lvl1pPr>
          </a:lstStyle>
          <a:p>
            <a:r>
              <a:rPr lang="en-US" dirty="0"/>
              <a:t>Click to edit Master title style</a:t>
            </a:r>
          </a:p>
        </p:txBody>
      </p:sp>
      <p:sp>
        <p:nvSpPr>
          <p:cNvPr id="5" name="Footer Placeholder 4">
            <a:extLst>
              <a:ext uri="{FF2B5EF4-FFF2-40B4-BE49-F238E27FC236}">
                <a16:creationId xmlns:a16="http://schemas.microsoft.com/office/drawing/2014/main" id="{F4A053FD-7DD2-14D3-0980-78EDBC69C1F8}"/>
              </a:ext>
            </a:extLst>
          </p:cNvPr>
          <p:cNvSpPr>
            <a:spLocks noGrp="1"/>
          </p:cNvSpPr>
          <p:nvPr>
            <p:ph type="ftr" sz="quarter" idx="10"/>
          </p:nvPr>
        </p:nvSpPr>
        <p:spPr>
          <a:xfrm>
            <a:off x="6648841" y="6234917"/>
            <a:ext cx="4114800" cy="365125"/>
          </a:xfrm>
          <a:prstGeom prst="rect">
            <a:avLst/>
          </a:prstGeom>
        </p:spPr>
        <p:txBody>
          <a:bodyPr/>
          <a:lstStyle/>
          <a:p>
            <a:endParaRPr lang="en-US" dirty="0"/>
          </a:p>
        </p:txBody>
      </p:sp>
    </p:spTree>
    <p:extLst>
      <p:ext uri="{BB962C8B-B14F-4D97-AF65-F5344CB8AC3E}">
        <p14:creationId xmlns:p14="http://schemas.microsoft.com/office/powerpoint/2010/main" val="3552409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USH LEFT TEXT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C916C0-DF25-DE48-BB3C-A0A5AA1C2F84}"/>
              </a:ext>
            </a:extLst>
          </p:cNvPr>
          <p:cNvSpPr>
            <a:spLocks noGrp="1"/>
          </p:cNvSpPr>
          <p:nvPr>
            <p:ph type="subTitle" idx="1"/>
          </p:nvPr>
        </p:nvSpPr>
        <p:spPr>
          <a:xfrm>
            <a:off x="687185" y="2203201"/>
            <a:ext cx="10884131" cy="931023"/>
          </a:xfrm>
          <a:prstGeom prst="rect">
            <a:avLst/>
          </a:prstGeom>
        </p:spPr>
        <p:txBody>
          <a:bodyPr>
            <a:normAutofit/>
          </a:bodyPr>
          <a:lstStyle>
            <a:lvl1pPr marL="0" indent="0" algn="l">
              <a:buNone/>
              <a:defRPr sz="3733" b="0" i="0">
                <a:latin typeface="Aptos" panose="020B00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Text Placeholder 3">
            <a:extLst>
              <a:ext uri="{FF2B5EF4-FFF2-40B4-BE49-F238E27FC236}">
                <a16:creationId xmlns:a16="http://schemas.microsoft.com/office/drawing/2014/main" id="{0507DC49-5CF6-014A-A946-DA7B7289BB02}"/>
              </a:ext>
            </a:extLst>
          </p:cNvPr>
          <p:cNvSpPr>
            <a:spLocks noGrp="1"/>
          </p:cNvSpPr>
          <p:nvPr>
            <p:ph type="body" sz="half" idx="2"/>
          </p:nvPr>
        </p:nvSpPr>
        <p:spPr>
          <a:xfrm>
            <a:off x="687185" y="3267228"/>
            <a:ext cx="10884131" cy="1519328"/>
          </a:xfrm>
          <a:prstGeom prst="rect">
            <a:avLst/>
          </a:prstGeom>
        </p:spPr>
        <p:txBody>
          <a:bodyPr/>
          <a:lstStyle>
            <a:lvl1pPr marL="0" indent="0" algn="l">
              <a:buNone/>
              <a:defRPr sz="2133" b="0" i="0">
                <a:latin typeface="Aptos" panose="020B00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Click to edit Master text styles</a:t>
            </a:r>
          </a:p>
        </p:txBody>
      </p:sp>
      <p:sp>
        <p:nvSpPr>
          <p:cNvPr id="5" name="Footer Placeholder 4">
            <a:extLst>
              <a:ext uri="{FF2B5EF4-FFF2-40B4-BE49-F238E27FC236}">
                <a16:creationId xmlns:a16="http://schemas.microsoft.com/office/drawing/2014/main" id="{C8739E2B-27B8-CD72-4612-23B79043F5D3}"/>
              </a:ext>
            </a:extLst>
          </p:cNvPr>
          <p:cNvSpPr>
            <a:spLocks noGrp="1"/>
          </p:cNvSpPr>
          <p:nvPr>
            <p:ph type="ftr" sz="quarter" idx="10"/>
          </p:nvPr>
        </p:nvSpPr>
        <p:spPr>
          <a:xfrm>
            <a:off x="6648840" y="6235052"/>
            <a:ext cx="4114800" cy="365125"/>
          </a:xfrm>
          <a:prstGeom prst="rect">
            <a:avLst/>
          </a:prstGeom>
        </p:spPr>
        <p:txBody>
          <a:bodyPr/>
          <a:lstStyle/>
          <a:p>
            <a:endParaRPr lang="en-US"/>
          </a:p>
        </p:txBody>
      </p:sp>
      <p:sp>
        <p:nvSpPr>
          <p:cNvPr id="4" name="Title 3">
            <a:extLst>
              <a:ext uri="{FF2B5EF4-FFF2-40B4-BE49-F238E27FC236}">
                <a16:creationId xmlns:a16="http://schemas.microsoft.com/office/drawing/2014/main" id="{5D121AD4-F302-8518-681E-38784C052926}"/>
              </a:ext>
            </a:extLst>
          </p:cNvPr>
          <p:cNvSpPr>
            <a:spLocks noGrp="1"/>
          </p:cNvSpPr>
          <p:nvPr>
            <p:ph type="title"/>
          </p:nvPr>
        </p:nvSpPr>
        <p:spPr>
          <a:xfrm>
            <a:off x="687185" y="365125"/>
            <a:ext cx="10515600" cy="1325563"/>
          </a:xfrm>
          <a:prstGeom prst="rect">
            <a:avLst/>
          </a:prstGeom>
        </p:spPr>
        <p:txBody>
          <a:bodyPr/>
          <a:lstStyle>
            <a:lvl1pPr>
              <a:defRPr b="1" i="0">
                <a:solidFill>
                  <a:srgbClr val="E05658"/>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194237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87FE-58DA-7242-9C3F-01C17BE6DDB8}"/>
              </a:ext>
            </a:extLst>
          </p:cNvPr>
          <p:cNvSpPr>
            <a:spLocks noGrp="1"/>
          </p:cNvSpPr>
          <p:nvPr>
            <p:ph type="title"/>
          </p:nvPr>
        </p:nvSpPr>
        <p:spPr>
          <a:xfrm>
            <a:off x="531866" y="293446"/>
            <a:ext cx="11087356" cy="4040093"/>
          </a:xfrm>
          <a:prstGeom prst="rect">
            <a:avLst/>
          </a:prstGeom>
        </p:spPr>
        <p:txBody>
          <a:bodyPr anchor="ctr"/>
          <a:lstStyle>
            <a:lvl1pPr algn="ctr">
              <a:defRPr sz="6400" b="1" i="0">
                <a:solidFill>
                  <a:srgbClr val="139EAD"/>
                </a:solidFill>
                <a:latin typeface="Aptos" panose="020B0004020202020204" pitchFamily="34" charset="0"/>
              </a:defRPr>
            </a:lvl1pPr>
          </a:lstStyle>
          <a:p>
            <a:r>
              <a:rPr lang="en-US" dirty="0"/>
              <a:t>Click to edit Master title style</a:t>
            </a:r>
          </a:p>
        </p:txBody>
      </p:sp>
      <p:sp>
        <p:nvSpPr>
          <p:cNvPr id="3" name="Footer Placeholder 2">
            <a:extLst>
              <a:ext uri="{FF2B5EF4-FFF2-40B4-BE49-F238E27FC236}">
                <a16:creationId xmlns:a16="http://schemas.microsoft.com/office/drawing/2014/main" id="{D95A625C-88BB-EEB7-21C0-E29D53CE12DD}"/>
              </a:ext>
            </a:extLst>
          </p:cNvPr>
          <p:cNvSpPr>
            <a:spLocks noGrp="1"/>
          </p:cNvSpPr>
          <p:nvPr>
            <p:ph type="ftr" sz="quarter" idx="10"/>
          </p:nvPr>
        </p:nvSpPr>
        <p:spPr>
          <a:xfrm>
            <a:off x="6648841" y="6235052"/>
            <a:ext cx="4114800" cy="365125"/>
          </a:xfrm>
          <a:prstGeom prst="rect">
            <a:avLst/>
          </a:prstGeom>
        </p:spPr>
        <p:txBody>
          <a:bodyPr/>
          <a:lstStyle/>
          <a:p>
            <a:endParaRPr lang="en-US" dirty="0"/>
          </a:p>
        </p:txBody>
      </p:sp>
    </p:spTree>
    <p:extLst>
      <p:ext uri="{BB962C8B-B14F-4D97-AF65-F5344CB8AC3E}">
        <p14:creationId xmlns:p14="http://schemas.microsoft.com/office/powerpoint/2010/main" val="41345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59B067-5D94-F945-9357-CA7BEF226226}"/>
              </a:ext>
            </a:extLst>
          </p:cNvPr>
          <p:cNvSpPr>
            <a:spLocks noGrp="1"/>
          </p:cNvSpPr>
          <p:nvPr>
            <p:ph type="subTitle" idx="1" hasCustomPrompt="1"/>
          </p:nvPr>
        </p:nvSpPr>
        <p:spPr>
          <a:xfrm>
            <a:off x="687185" y="3107308"/>
            <a:ext cx="10884131" cy="1374125"/>
          </a:xfrm>
          <a:prstGeom prst="rect">
            <a:avLst/>
          </a:prstGeom>
        </p:spPr>
        <p:txBody>
          <a:bodyPr>
            <a:normAutofit/>
          </a:bodyPr>
          <a:lstStyle>
            <a:lvl1pPr marL="0" indent="0" algn="ctr">
              <a:buNone/>
              <a:defRPr sz="4800" b="0" i="0">
                <a:latin typeface="Aptos" panose="020B00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Type Text Here</a:t>
            </a:r>
          </a:p>
        </p:txBody>
      </p:sp>
      <p:cxnSp>
        <p:nvCxnSpPr>
          <p:cNvPr id="5" name="Straight Connector 4">
            <a:extLst>
              <a:ext uri="{FF2B5EF4-FFF2-40B4-BE49-F238E27FC236}">
                <a16:creationId xmlns:a16="http://schemas.microsoft.com/office/drawing/2014/main" id="{6A968FC0-E021-A94F-B5CE-B982A78B34AE}"/>
              </a:ext>
            </a:extLst>
          </p:cNvPr>
          <p:cNvCxnSpPr/>
          <p:nvPr userDrawn="1"/>
        </p:nvCxnSpPr>
        <p:spPr>
          <a:xfrm>
            <a:off x="683288" y="2732167"/>
            <a:ext cx="10765133" cy="0"/>
          </a:xfrm>
          <a:prstGeom prst="line">
            <a:avLst/>
          </a:prstGeom>
          <a:ln w="47625">
            <a:solidFill>
              <a:srgbClr val="36338E"/>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AFA0D57-7C47-F047-8009-E78D8BDC4FA0}"/>
              </a:ext>
            </a:extLst>
          </p:cNvPr>
          <p:cNvSpPr>
            <a:spLocks noGrp="1"/>
          </p:cNvSpPr>
          <p:nvPr>
            <p:ph type="body" sz="quarter" idx="11" hasCustomPrompt="1"/>
          </p:nvPr>
        </p:nvSpPr>
        <p:spPr>
          <a:xfrm>
            <a:off x="740833" y="1154458"/>
            <a:ext cx="10661651" cy="1349559"/>
          </a:xfrm>
          <a:prstGeom prst="rect">
            <a:avLst/>
          </a:prstGeom>
        </p:spPr>
        <p:txBody>
          <a:bodyPr/>
          <a:lstStyle>
            <a:lvl1pPr marL="0" indent="0" algn="ctr">
              <a:buNone/>
              <a:defRPr sz="6000" b="1" i="0">
                <a:solidFill>
                  <a:srgbClr val="139EAD"/>
                </a:solidFill>
                <a:latin typeface="Aptos" panose="020B0004020202020204" pitchFamily="34" charset="0"/>
              </a:defRPr>
            </a:lvl1pPr>
            <a:lvl2pPr>
              <a:defRPr b="1">
                <a:solidFill>
                  <a:srgbClr val="A63595"/>
                </a:solidFill>
              </a:defRPr>
            </a:lvl2pPr>
            <a:lvl3pPr>
              <a:defRPr b="1">
                <a:solidFill>
                  <a:srgbClr val="A63595"/>
                </a:solidFill>
              </a:defRPr>
            </a:lvl3pPr>
            <a:lvl4pPr>
              <a:defRPr b="1">
                <a:solidFill>
                  <a:srgbClr val="A63595"/>
                </a:solidFill>
              </a:defRPr>
            </a:lvl4pPr>
            <a:lvl5pPr marL="380990" indent="-380990">
              <a:buFont typeface="Arial" panose="020B0604020202020204" pitchFamily="34" charset="0"/>
              <a:buChar char="•"/>
              <a:defRPr b="1">
                <a:solidFill>
                  <a:srgbClr val="A63595"/>
                </a:solidFill>
              </a:defRPr>
            </a:lvl5pPr>
          </a:lstStyle>
          <a:p>
            <a:pPr lvl="0"/>
            <a:r>
              <a:rPr lang="en-US" dirty="0"/>
              <a:t>Type Text Here</a:t>
            </a:r>
          </a:p>
        </p:txBody>
      </p:sp>
      <p:sp>
        <p:nvSpPr>
          <p:cNvPr id="4" name="Footer Placeholder 3">
            <a:extLst>
              <a:ext uri="{FF2B5EF4-FFF2-40B4-BE49-F238E27FC236}">
                <a16:creationId xmlns:a16="http://schemas.microsoft.com/office/drawing/2014/main" id="{54655137-D990-57BD-07BC-F632E7C1F951}"/>
              </a:ext>
            </a:extLst>
          </p:cNvPr>
          <p:cNvSpPr>
            <a:spLocks noGrp="1"/>
          </p:cNvSpPr>
          <p:nvPr>
            <p:ph type="ftr" sz="quarter" idx="12"/>
          </p:nvPr>
        </p:nvSpPr>
        <p:spPr>
          <a:xfrm>
            <a:off x="6648839" y="6235052"/>
            <a:ext cx="4114800" cy="365125"/>
          </a:xfrm>
          <a:prstGeom prst="rect">
            <a:avLst/>
          </a:prstGeom>
        </p:spPr>
        <p:txBody>
          <a:bodyPr/>
          <a:lstStyle/>
          <a:p>
            <a:endParaRPr lang="en-US"/>
          </a:p>
        </p:txBody>
      </p:sp>
    </p:spTree>
    <p:extLst>
      <p:ext uri="{BB962C8B-B14F-4D97-AF65-F5344CB8AC3E}">
        <p14:creationId xmlns:p14="http://schemas.microsoft.com/office/powerpoint/2010/main" val="20793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USH LEFT TEXT 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59B067-5D94-F945-9357-CA7BEF226226}"/>
              </a:ext>
            </a:extLst>
          </p:cNvPr>
          <p:cNvSpPr>
            <a:spLocks noGrp="1"/>
          </p:cNvSpPr>
          <p:nvPr>
            <p:ph type="subTitle" idx="1" hasCustomPrompt="1"/>
          </p:nvPr>
        </p:nvSpPr>
        <p:spPr>
          <a:xfrm>
            <a:off x="713433" y="1930399"/>
            <a:ext cx="10884131" cy="3413757"/>
          </a:xfrm>
          <a:prstGeom prst="rect">
            <a:avLst/>
          </a:prstGeom>
        </p:spPr>
        <p:txBody>
          <a:bodyPr>
            <a:normAutofit/>
          </a:bodyPr>
          <a:lstStyle>
            <a:lvl1pPr marL="0" indent="0" algn="l">
              <a:buNone/>
              <a:defRPr sz="3600" b="0" i="0">
                <a:latin typeface="Aptos" panose="020B00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Type Text Here</a:t>
            </a:r>
          </a:p>
        </p:txBody>
      </p:sp>
      <p:cxnSp>
        <p:nvCxnSpPr>
          <p:cNvPr id="5" name="Straight Connector 4">
            <a:extLst>
              <a:ext uri="{FF2B5EF4-FFF2-40B4-BE49-F238E27FC236}">
                <a16:creationId xmlns:a16="http://schemas.microsoft.com/office/drawing/2014/main" id="{6A968FC0-E021-A94F-B5CE-B982A78B34AE}"/>
              </a:ext>
            </a:extLst>
          </p:cNvPr>
          <p:cNvCxnSpPr/>
          <p:nvPr userDrawn="1"/>
        </p:nvCxnSpPr>
        <p:spPr>
          <a:xfrm>
            <a:off x="713433" y="1660258"/>
            <a:ext cx="10765133" cy="0"/>
          </a:xfrm>
          <a:prstGeom prst="line">
            <a:avLst/>
          </a:prstGeom>
          <a:ln w="47625">
            <a:solidFill>
              <a:srgbClr val="36338E"/>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C6338B9B-C359-8449-94AB-E56033B1D65D}"/>
              </a:ext>
            </a:extLst>
          </p:cNvPr>
          <p:cNvSpPr>
            <a:spLocks noGrp="1"/>
          </p:cNvSpPr>
          <p:nvPr>
            <p:ph type="title"/>
          </p:nvPr>
        </p:nvSpPr>
        <p:spPr>
          <a:xfrm>
            <a:off x="713433" y="490935"/>
            <a:ext cx="10765132" cy="1131223"/>
          </a:xfrm>
          <a:prstGeom prst="rect">
            <a:avLst/>
          </a:prstGeom>
          <a:ln>
            <a:noFill/>
          </a:ln>
        </p:spPr>
        <p:txBody>
          <a:bodyPr/>
          <a:lstStyle>
            <a:lvl1pPr algn="l">
              <a:defRPr b="1" i="0">
                <a:solidFill>
                  <a:srgbClr val="E05658"/>
                </a:solidFill>
                <a:latin typeface="Aptos" panose="020B0004020202020204" pitchFamily="34" charset="0"/>
              </a:defRPr>
            </a:lvl1pPr>
          </a:lstStyle>
          <a:p>
            <a:r>
              <a:rPr lang="en-US" dirty="0"/>
              <a:t>Click to edit Master title style</a:t>
            </a:r>
          </a:p>
        </p:txBody>
      </p:sp>
      <p:sp>
        <p:nvSpPr>
          <p:cNvPr id="7" name="Footer Placeholder 6">
            <a:extLst>
              <a:ext uri="{FF2B5EF4-FFF2-40B4-BE49-F238E27FC236}">
                <a16:creationId xmlns:a16="http://schemas.microsoft.com/office/drawing/2014/main" id="{858A48C5-65E8-5082-005B-E9B33095BA7F}"/>
              </a:ext>
            </a:extLst>
          </p:cNvPr>
          <p:cNvSpPr>
            <a:spLocks noGrp="1"/>
          </p:cNvSpPr>
          <p:nvPr>
            <p:ph type="ftr" sz="quarter" idx="10"/>
          </p:nvPr>
        </p:nvSpPr>
        <p:spPr>
          <a:xfrm>
            <a:off x="4016829" y="6237514"/>
            <a:ext cx="6746810" cy="346334"/>
          </a:xfrm>
        </p:spPr>
        <p:txBody>
          <a:bodyPr/>
          <a:lstStyle/>
          <a:p>
            <a:endParaRPr lang="en-US" dirty="0"/>
          </a:p>
        </p:txBody>
      </p:sp>
    </p:spTree>
    <p:extLst>
      <p:ext uri="{BB962C8B-B14F-4D97-AF65-F5344CB8AC3E}">
        <p14:creationId xmlns:p14="http://schemas.microsoft.com/office/powerpoint/2010/main" val="1332076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background with colorful text&#10;&#10;AI-generated content may be incorrect.">
            <a:extLst>
              <a:ext uri="{FF2B5EF4-FFF2-40B4-BE49-F238E27FC236}">
                <a16:creationId xmlns:a16="http://schemas.microsoft.com/office/drawing/2014/main" id="{A4C249CE-50B6-FEC1-657E-8E85A54B51B0}"/>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880592489"/>
      </p:ext>
    </p:extLst>
  </p:cSld>
  <p:clrMap bg1="lt1" tx1="dk1" bg2="lt2" tx2="dk2" accent1="accent1" accent2="accent2" accent3="accent3" accent4="accent4" accent5="accent5" accent6="accent6" hlink="hlink" folHlink="folHlink"/>
  <p:sldLayoutIdLst>
    <p:sldLayoutId id="2147484136" r:id="rId1"/>
    <p:sldLayoutId id="2147484145" r:id="rId2"/>
  </p:sldLayoutIdLst>
  <p:hf sldNum="0" hdr="0" dt="0"/>
  <p:txStyles>
    <p:titleStyle>
      <a:lvl1pPr algn="ctr" defTabSz="1219170" rtl="0" eaLnBrk="1" latinLnBrk="0" hangingPunct="1">
        <a:lnSpc>
          <a:spcPct val="90000"/>
        </a:lnSpc>
        <a:spcBef>
          <a:spcPct val="0"/>
        </a:spcBef>
        <a:buNone/>
        <a:defRPr sz="4800" b="0" kern="1200">
          <a:solidFill>
            <a:schemeClr val="bg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background with text&#10;&#10;AI-generated content may be incorrect.">
            <a:extLst>
              <a:ext uri="{FF2B5EF4-FFF2-40B4-BE49-F238E27FC236}">
                <a16:creationId xmlns:a16="http://schemas.microsoft.com/office/drawing/2014/main" id="{4A20C03F-008B-12BA-0C6C-F7F38662DA9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2" name="Title Placeholder 11">
            <a:extLst>
              <a:ext uri="{FF2B5EF4-FFF2-40B4-BE49-F238E27FC236}">
                <a16:creationId xmlns:a16="http://schemas.microsoft.com/office/drawing/2014/main" id="{8A8C8545-5973-F320-59A9-20C0CA1D4FF6}"/>
              </a:ext>
            </a:extLst>
          </p:cNvPr>
          <p:cNvSpPr>
            <a:spLocks noGrp="1"/>
          </p:cNvSpPr>
          <p:nvPr>
            <p:ph type="title"/>
          </p:nvPr>
        </p:nvSpPr>
        <p:spPr>
          <a:xfrm>
            <a:off x="833534" y="1362449"/>
            <a:ext cx="10515600" cy="1325563"/>
          </a:xfrm>
          <a:prstGeom prst="rect">
            <a:avLst/>
          </a:prstGeom>
        </p:spPr>
        <p:txBody>
          <a:bodyPr vert="horz" lIns="91440" tIns="45720" rIns="91440" bIns="45720" rtlCol="0" anchor="ctr">
            <a:normAutofit/>
          </a:bodyPr>
          <a:lstStyle/>
          <a:p>
            <a:r>
              <a:rPr lang="en-US" dirty="0"/>
              <a:t>Click to Edit</a:t>
            </a:r>
            <a:br>
              <a:rPr lang="en-US" dirty="0"/>
            </a:br>
            <a:r>
              <a:rPr lang="en-US" dirty="0"/>
              <a:t>Section Title</a:t>
            </a:r>
          </a:p>
        </p:txBody>
      </p:sp>
      <p:sp>
        <p:nvSpPr>
          <p:cNvPr id="14" name="Footer Placeholder 13">
            <a:extLst>
              <a:ext uri="{FF2B5EF4-FFF2-40B4-BE49-F238E27FC236}">
                <a16:creationId xmlns:a16="http://schemas.microsoft.com/office/drawing/2014/main" id="{C07ED60F-92B6-F1CF-C388-27450CC39016}"/>
              </a:ext>
            </a:extLst>
          </p:cNvPr>
          <p:cNvSpPr>
            <a:spLocks noGrp="1"/>
          </p:cNvSpPr>
          <p:nvPr>
            <p:ph type="ftr" sz="quarter" idx="3"/>
          </p:nvPr>
        </p:nvSpPr>
        <p:spPr>
          <a:xfrm>
            <a:off x="7693863" y="6179071"/>
            <a:ext cx="4114800" cy="365125"/>
          </a:xfrm>
          <a:prstGeom prst="rect">
            <a:avLst/>
          </a:prstGeom>
        </p:spPr>
        <p:txBody>
          <a:bodyPr vert="horz" lIns="91440" tIns="45720" rIns="91440" bIns="45720" rtlCol="0" anchor="ctr"/>
          <a:lstStyle>
            <a:lvl1pPr algn="r">
              <a:defRPr sz="1600" b="1" i="0">
                <a:solidFill>
                  <a:schemeClr val="bg1"/>
                </a:solidFill>
                <a:latin typeface="Aptos" panose="020B0004020202020204" pitchFamily="34" charset="0"/>
              </a:defRPr>
            </a:lvl1pPr>
          </a:lstStyle>
          <a:p>
            <a:endParaRPr lang="en-US" dirty="0"/>
          </a:p>
        </p:txBody>
      </p:sp>
    </p:spTree>
    <p:extLst>
      <p:ext uri="{BB962C8B-B14F-4D97-AF65-F5344CB8AC3E}">
        <p14:creationId xmlns:p14="http://schemas.microsoft.com/office/powerpoint/2010/main" val="2801740025"/>
      </p:ext>
    </p:extLst>
  </p:cSld>
  <p:clrMap bg1="lt1" tx1="dk1" bg2="lt2" tx2="dk2" accent1="accent1" accent2="accent2" accent3="accent3" accent4="accent4" accent5="accent5" accent6="accent6" hlink="hlink" folHlink="folHlink"/>
  <p:sldLayoutIdLst>
    <p:sldLayoutId id="2147483648" r:id="rId1"/>
  </p:sldLayoutIdLst>
  <p:hf sldNum="0" hdr="0" dt="0"/>
  <p:txStyles>
    <p:titleStyle>
      <a:lvl1pPr algn="ctr" defTabSz="914400" rtl="0" eaLnBrk="1" latinLnBrk="0" hangingPunct="1">
        <a:lnSpc>
          <a:spcPct val="90000"/>
        </a:lnSpc>
        <a:spcBef>
          <a:spcPct val="0"/>
        </a:spcBef>
        <a:buNone/>
        <a:defRPr sz="5400" b="1" i="0" kern="1200">
          <a:solidFill>
            <a:schemeClr val="bg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blue and white background with text&#10;&#10;AI-generated content may be incorrect.">
            <a:extLst>
              <a:ext uri="{FF2B5EF4-FFF2-40B4-BE49-F238E27FC236}">
                <a16:creationId xmlns:a16="http://schemas.microsoft.com/office/drawing/2014/main" id="{214D3888-2C08-D093-8189-BF204147BD8A}"/>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8" name="Footer Placeholder 7">
            <a:extLst>
              <a:ext uri="{FF2B5EF4-FFF2-40B4-BE49-F238E27FC236}">
                <a16:creationId xmlns:a16="http://schemas.microsoft.com/office/drawing/2014/main" id="{735DF896-CDCD-4FB8-CEF3-B95301C15566}"/>
              </a:ext>
            </a:extLst>
          </p:cNvPr>
          <p:cNvSpPr>
            <a:spLocks noGrp="1"/>
          </p:cNvSpPr>
          <p:nvPr>
            <p:ph type="ftr" sz="quarter" idx="3"/>
          </p:nvPr>
        </p:nvSpPr>
        <p:spPr>
          <a:xfrm>
            <a:off x="4000500" y="6253843"/>
            <a:ext cx="6746810" cy="346334"/>
          </a:xfrm>
          <a:prstGeom prst="rect">
            <a:avLst/>
          </a:prstGeom>
        </p:spPr>
        <p:txBody>
          <a:bodyPr vert="horz" lIns="91440" tIns="45720" rIns="91440" bIns="45720" rtlCol="0" anchor="ctr"/>
          <a:lstStyle>
            <a:lvl1pPr algn="r">
              <a:defRPr sz="1600" b="1" i="0">
                <a:solidFill>
                  <a:schemeClr val="bg1"/>
                </a:solidFill>
                <a:latin typeface="Aptos" panose="020B0004020202020204" pitchFamily="34" charset="0"/>
              </a:defRPr>
            </a:lvl1pPr>
          </a:lstStyle>
          <a:p>
            <a:endParaRPr lang="en-US" dirty="0"/>
          </a:p>
        </p:txBody>
      </p:sp>
    </p:spTree>
    <p:extLst>
      <p:ext uri="{BB962C8B-B14F-4D97-AF65-F5344CB8AC3E}">
        <p14:creationId xmlns:p14="http://schemas.microsoft.com/office/powerpoint/2010/main" val="2278169412"/>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Lst>
  <p:hf sldNum="0" hdr="0" dt="0"/>
  <p:txStyles>
    <p:titleStyle>
      <a:lvl1pPr algn="ctr" defTabSz="1219170" rtl="0" eaLnBrk="1" latinLnBrk="0" hangingPunct="1">
        <a:lnSpc>
          <a:spcPct val="90000"/>
        </a:lnSpc>
        <a:spcBef>
          <a:spcPct val="0"/>
        </a:spcBef>
        <a:buNone/>
        <a:defRPr sz="5867" b="1" kern="1200">
          <a:solidFill>
            <a:srgbClr val="A63595"/>
          </a:solidFill>
          <a:latin typeface="+mn-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0" indent="0" algn="ctr" defTabSz="1219170" rtl="0" eaLnBrk="1" latinLnBrk="0" hangingPunct="1">
        <a:lnSpc>
          <a:spcPct val="90000"/>
        </a:lnSpc>
        <a:spcBef>
          <a:spcPts val="667"/>
        </a:spcBef>
        <a:buFont typeface="Arial" panose="020B0604020202020204" pitchFamily="34" charset="0"/>
        <a:buNone/>
        <a:defRPr sz="2400" b="1" kern="1200">
          <a:solidFill>
            <a:schemeClr val="bg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735DF896-CDCD-4FB8-CEF3-B95301C15566}"/>
              </a:ext>
            </a:extLst>
          </p:cNvPr>
          <p:cNvSpPr>
            <a:spLocks noGrp="1"/>
          </p:cNvSpPr>
          <p:nvPr>
            <p:ph type="ftr" sz="quarter" idx="3"/>
          </p:nvPr>
        </p:nvSpPr>
        <p:spPr>
          <a:xfrm>
            <a:off x="4000500" y="6253843"/>
            <a:ext cx="6746810" cy="346334"/>
          </a:xfrm>
          <a:prstGeom prst="rect">
            <a:avLst/>
          </a:prstGeom>
        </p:spPr>
        <p:txBody>
          <a:bodyPr vert="horz" lIns="91440" tIns="45720" rIns="91440" bIns="45720" rtlCol="0" anchor="ctr"/>
          <a:lstStyle>
            <a:lvl1pPr algn="r">
              <a:defRPr sz="1600" b="1" i="0">
                <a:solidFill>
                  <a:schemeClr val="bg1"/>
                </a:solidFill>
                <a:latin typeface="Aptos" panose="020B0004020202020204" pitchFamily="34" charset="0"/>
              </a:defRPr>
            </a:lvl1pPr>
          </a:lstStyle>
          <a:p>
            <a:endParaRPr lang="en-US" dirty="0"/>
          </a:p>
        </p:txBody>
      </p:sp>
      <p:pic>
        <p:nvPicPr>
          <p:cNvPr id="3" name="Picture 2" descr="A blue and white flag&#10;&#10;AI-generated content may be incorrect.">
            <a:extLst>
              <a:ext uri="{FF2B5EF4-FFF2-40B4-BE49-F238E27FC236}">
                <a16:creationId xmlns:a16="http://schemas.microsoft.com/office/drawing/2014/main" id="{1E42D1D2-64D9-5647-9BD2-709B8DBDBF88}"/>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1989026257"/>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Lst>
  <p:hf sldNum="0" hdr="0" dt="0"/>
  <p:txStyles>
    <p:titleStyle>
      <a:lvl1pPr algn="ctr" defTabSz="1219170" rtl="0" eaLnBrk="1" latinLnBrk="0" hangingPunct="1">
        <a:lnSpc>
          <a:spcPct val="90000"/>
        </a:lnSpc>
        <a:spcBef>
          <a:spcPct val="0"/>
        </a:spcBef>
        <a:buNone/>
        <a:defRPr sz="5867" b="1" kern="1200">
          <a:solidFill>
            <a:srgbClr val="A63595"/>
          </a:solidFill>
          <a:latin typeface="+mn-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0" indent="0" algn="ctr" defTabSz="1219170" rtl="0" eaLnBrk="1" latinLnBrk="0" hangingPunct="1">
        <a:lnSpc>
          <a:spcPct val="90000"/>
        </a:lnSpc>
        <a:spcBef>
          <a:spcPts val="667"/>
        </a:spcBef>
        <a:buFont typeface="Arial" panose="020B0604020202020204" pitchFamily="34" charset="0"/>
        <a:buNone/>
        <a:defRPr sz="2400" b="1" kern="1200">
          <a:solidFill>
            <a:schemeClr val="bg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amvector.com/icons" TargetMode="External"/><Relationship Id="rId2" Type="http://schemas.openxmlformats.org/officeDocument/2006/relationships/hyperlink" Target="https://www.flaticon.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33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69F5-2E0B-FEA9-F671-05EE60A4F056}"/>
              </a:ext>
            </a:extLst>
          </p:cNvPr>
          <p:cNvSpPr>
            <a:spLocks noGrp="1"/>
          </p:cNvSpPr>
          <p:nvPr>
            <p:ph type="title"/>
          </p:nvPr>
        </p:nvSpPr>
        <p:spPr>
          <a:xfrm>
            <a:off x="572778" y="334461"/>
            <a:ext cx="11087356" cy="997472"/>
          </a:xfrm>
        </p:spPr>
        <p:txBody>
          <a:bodyPr anchor="t"/>
          <a:lstStyle/>
          <a:p>
            <a:pPr algn="l"/>
            <a:r>
              <a:rPr lang="en-US" sz="4000" dirty="0" err="1"/>
              <a:t>ProCon</a:t>
            </a:r>
            <a:r>
              <a:rPr lang="en-US" sz="4000" dirty="0"/>
              <a:t> 2025 </a:t>
            </a:r>
            <a:r>
              <a:rPr lang="en-US" sz="4000" dirty="0" err="1"/>
              <a:t>Powerpoint</a:t>
            </a:r>
            <a:r>
              <a:rPr lang="en-US" sz="4000"/>
              <a:t> Instructions</a:t>
            </a:r>
            <a:endParaRPr lang="en-US" sz="4000" dirty="0"/>
          </a:p>
        </p:txBody>
      </p:sp>
      <p:sp>
        <p:nvSpPr>
          <p:cNvPr id="3" name="Subtitle 2">
            <a:extLst>
              <a:ext uri="{FF2B5EF4-FFF2-40B4-BE49-F238E27FC236}">
                <a16:creationId xmlns:a16="http://schemas.microsoft.com/office/drawing/2014/main" id="{A684B623-E3F1-7391-B596-186C4202FA40}"/>
              </a:ext>
            </a:extLst>
          </p:cNvPr>
          <p:cNvSpPr>
            <a:spLocks noGrp="1"/>
          </p:cNvSpPr>
          <p:nvPr>
            <p:ph type="subTitle" idx="4294967295"/>
          </p:nvPr>
        </p:nvSpPr>
        <p:spPr>
          <a:xfrm>
            <a:off x="572778" y="878102"/>
            <a:ext cx="10885488" cy="539750"/>
          </a:xfrm>
          <a:prstGeom prst="rect">
            <a:avLst/>
          </a:prstGeom>
        </p:spPr>
        <p:txBody>
          <a:bodyPr>
            <a:normAutofit/>
          </a:bodyPr>
          <a:lstStyle/>
          <a:p>
            <a:pPr marL="0" indent="0">
              <a:buNone/>
            </a:pPr>
            <a:r>
              <a:rPr lang="en-US" sz="2000" i="1" dirty="0"/>
              <a:t>Remember to remove this slide before saving your presentation</a:t>
            </a:r>
          </a:p>
        </p:txBody>
      </p:sp>
      <p:sp>
        <p:nvSpPr>
          <p:cNvPr id="5" name="Subtitle 2">
            <a:extLst>
              <a:ext uri="{FF2B5EF4-FFF2-40B4-BE49-F238E27FC236}">
                <a16:creationId xmlns:a16="http://schemas.microsoft.com/office/drawing/2014/main" id="{16A26C79-CF0D-ACEB-9724-EA4D1C14C5D2}"/>
              </a:ext>
            </a:extLst>
          </p:cNvPr>
          <p:cNvSpPr txBox="1">
            <a:spLocks/>
          </p:cNvSpPr>
          <p:nvPr/>
        </p:nvSpPr>
        <p:spPr>
          <a:xfrm>
            <a:off x="572778" y="1477018"/>
            <a:ext cx="10684227" cy="3903963"/>
          </a:xfrm>
          <a:prstGeom prst="rect">
            <a:avLst/>
          </a:prstGeom>
        </p:spPr>
        <p:txBody>
          <a:bodyP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0" indent="0" algn="ctr" defTabSz="1219170" rtl="0" eaLnBrk="1" latinLnBrk="0" hangingPunct="1">
              <a:lnSpc>
                <a:spcPct val="90000"/>
              </a:lnSpc>
              <a:spcBef>
                <a:spcPts val="667"/>
              </a:spcBef>
              <a:buFont typeface="Arial" panose="020B0604020202020204" pitchFamily="34" charset="0"/>
              <a:buNone/>
              <a:defRPr sz="2400" b="1" kern="1200">
                <a:solidFill>
                  <a:schemeClr val="bg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latin typeface="Aptos" panose="020B0004020202020204" pitchFamily="34" charset="0"/>
              </a:rPr>
              <a:t>This template is set up with the font “Aptos”. If you are a PC user, this font is the default Microsoft font and should already be installed on your computer. Use Aptos Bold for titles, and Aptos regular or light for text. </a:t>
            </a:r>
          </a:p>
          <a:p>
            <a:r>
              <a:rPr lang="en-US" sz="2000" dirty="0">
                <a:latin typeface="Aptos" panose="020B0004020202020204" pitchFamily="34" charset="0"/>
              </a:rPr>
              <a:t>To add new slides, click the “New Slide” button and then choose a layout from the “Layout” pull down tab.</a:t>
            </a:r>
          </a:p>
          <a:p>
            <a:r>
              <a:rPr lang="en-US" sz="2000" dirty="0">
                <a:latin typeface="Aptos" panose="020B0004020202020204" pitchFamily="34" charset="0"/>
              </a:rPr>
              <a:t>Do not use photos downloaded or copied from the internet</a:t>
            </a:r>
            <a:r>
              <a:rPr lang="en-US" sz="2000" i="1" dirty="0">
                <a:latin typeface="Aptos" panose="020B0004020202020204" pitchFamily="34" charset="0"/>
              </a:rPr>
              <a:t> (unless the photo specifically says that it is copyright-free). </a:t>
            </a:r>
            <a:r>
              <a:rPr lang="en-US" sz="2000" dirty="0">
                <a:latin typeface="Aptos" panose="020B0004020202020204" pitchFamily="34" charset="0"/>
              </a:rPr>
              <a:t>Most importantly, don’t use photos from paid stock photo websites, and news websites. JCC Association program and event photos are OK to use. Photos from JCCs are OK to use if the JCC has given their permission.</a:t>
            </a:r>
          </a:p>
          <a:p>
            <a:r>
              <a:rPr lang="en-US" sz="2000" dirty="0">
                <a:latin typeface="Aptos" panose="020B0004020202020204" pitchFamily="34" charset="0"/>
              </a:rPr>
              <a:t>Avoid using illustrated clip art that doesn’t align with the JCC Association brand style. Clip art can also have copyright restrictions. Icon illustrations from </a:t>
            </a:r>
            <a:r>
              <a:rPr lang="en-US" sz="2000" dirty="0">
                <a:latin typeface="Aptos" panose="020B0004020202020204" pitchFamily="34" charset="0"/>
                <a:hlinkClick r:id="rId2"/>
              </a:rPr>
              <a:t>flaticon.com</a:t>
            </a:r>
            <a:r>
              <a:rPr lang="en-US" sz="2000" dirty="0">
                <a:latin typeface="Aptos" panose="020B0004020202020204" pitchFamily="34" charset="0"/>
              </a:rPr>
              <a:t>, or </a:t>
            </a:r>
            <a:r>
              <a:rPr lang="en-US" sz="2000" dirty="0">
                <a:latin typeface="Aptos" panose="020B0004020202020204" pitchFamily="34" charset="0"/>
                <a:hlinkClick r:id="rId3"/>
              </a:rPr>
              <a:t>iamvector.com</a:t>
            </a:r>
            <a:r>
              <a:rPr lang="en-US" sz="2000" dirty="0">
                <a:latin typeface="Aptos" panose="020B0004020202020204" pitchFamily="34" charset="0"/>
              </a:rPr>
              <a:t> are OK to use and align with our brand.</a:t>
            </a:r>
          </a:p>
        </p:txBody>
      </p:sp>
    </p:spTree>
    <p:extLst>
      <p:ext uri="{BB962C8B-B14F-4D97-AF65-F5344CB8AC3E}">
        <p14:creationId xmlns:p14="http://schemas.microsoft.com/office/powerpoint/2010/main" val="335998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5606-3D7C-928B-9DBF-2BE20141CBC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2899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0007FE-487F-28A9-507D-05F5B581A0D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9941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6A05EBDC-CEAB-3FF9-BF80-7F1C59DDC080}"/>
              </a:ext>
            </a:extLst>
          </p:cNvPr>
          <p:cNvSpPr>
            <a:spLocks noGrp="1"/>
          </p:cNvSpPr>
          <p:nvPr>
            <p:ph type="subTitle" idx="1"/>
          </p:nvPr>
        </p:nvSpPr>
        <p:spPr/>
        <p:txBody>
          <a:bodyPr/>
          <a:lstStyle/>
          <a:p>
            <a:endParaRPr lang="en-US"/>
          </a:p>
        </p:txBody>
      </p:sp>
      <p:sp>
        <p:nvSpPr>
          <p:cNvPr id="9" name="Title 8">
            <a:extLst>
              <a:ext uri="{FF2B5EF4-FFF2-40B4-BE49-F238E27FC236}">
                <a16:creationId xmlns:a16="http://schemas.microsoft.com/office/drawing/2014/main" id="{1B09B0CC-B587-5AE0-7A0A-41ED0DE49DDB}"/>
              </a:ext>
            </a:extLst>
          </p:cNvPr>
          <p:cNvSpPr>
            <a:spLocks noGrp="1"/>
          </p:cNvSpPr>
          <p:nvPr>
            <p:ph type="title"/>
          </p:nvPr>
        </p:nvSpPr>
        <p:spPr/>
        <p:txBody>
          <a:bodyPr/>
          <a:lstStyle/>
          <a:p>
            <a:endParaRPr lang="en-US" dirty="0"/>
          </a:p>
        </p:txBody>
      </p:sp>
      <p:sp>
        <p:nvSpPr>
          <p:cNvPr id="39" name="Footer Placeholder 38">
            <a:extLst>
              <a:ext uri="{FF2B5EF4-FFF2-40B4-BE49-F238E27FC236}">
                <a16:creationId xmlns:a16="http://schemas.microsoft.com/office/drawing/2014/main" id="{6A549D24-248F-209C-9EA1-6B88AF661439}"/>
              </a:ext>
            </a:extLst>
          </p:cNvPr>
          <p:cNvSpPr>
            <a:spLocks noGrp="1"/>
          </p:cNvSpPr>
          <p:nvPr>
            <p:ph type="ftr" sz="quarter" idx="10"/>
          </p:nvPr>
        </p:nvSpPr>
        <p:spPr>
          <a:xfrm>
            <a:off x="4016829" y="6237514"/>
            <a:ext cx="6746810" cy="346334"/>
          </a:xfrm>
        </p:spPr>
        <p:txBody>
          <a:bodyPr/>
          <a:lstStyle/>
          <a:p>
            <a:endParaRPr lang="en-US" dirty="0"/>
          </a:p>
        </p:txBody>
      </p:sp>
    </p:spTree>
    <p:extLst>
      <p:ext uri="{BB962C8B-B14F-4D97-AF65-F5344CB8AC3E}">
        <p14:creationId xmlns:p14="http://schemas.microsoft.com/office/powerpoint/2010/main" val="22464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54A965A-4355-F95B-302C-B2B4A428C2B0}"/>
              </a:ext>
            </a:extLst>
          </p:cNvPr>
          <p:cNvSpPr>
            <a:spLocks noGrp="1"/>
          </p:cNvSpPr>
          <p:nvPr>
            <p:ph idx="1"/>
          </p:nvPr>
        </p:nvSpPr>
        <p:spPr/>
        <p:txBody>
          <a:bodyPr/>
          <a:lstStyle/>
          <a:p>
            <a:endParaRPr lang="en-US"/>
          </a:p>
        </p:txBody>
      </p:sp>
      <p:sp>
        <p:nvSpPr>
          <p:cNvPr id="10" name="Title 9">
            <a:extLst>
              <a:ext uri="{FF2B5EF4-FFF2-40B4-BE49-F238E27FC236}">
                <a16:creationId xmlns:a16="http://schemas.microsoft.com/office/drawing/2014/main" id="{50E32C22-6E74-B5E1-FC7F-21A6D214B869}"/>
              </a:ext>
            </a:extLst>
          </p:cNvPr>
          <p:cNvSpPr>
            <a:spLocks noGrp="1"/>
          </p:cNvSpPr>
          <p:nvPr>
            <p:ph type="title"/>
          </p:nvPr>
        </p:nvSpPr>
        <p:spPr/>
        <p:txBody>
          <a:bodyPr/>
          <a:lstStyle/>
          <a:p>
            <a:endParaRPr lang="en-US"/>
          </a:p>
        </p:txBody>
      </p:sp>
      <p:sp>
        <p:nvSpPr>
          <p:cNvPr id="23" name="Footer Placeholder 22">
            <a:extLst>
              <a:ext uri="{FF2B5EF4-FFF2-40B4-BE49-F238E27FC236}">
                <a16:creationId xmlns:a16="http://schemas.microsoft.com/office/drawing/2014/main" id="{1DCA5CC5-8654-F67E-E7C5-1C118E561ADF}"/>
              </a:ext>
            </a:extLst>
          </p:cNvPr>
          <p:cNvSpPr>
            <a:spLocks noGrp="1"/>
          </p:cNvSpPr>
          <p:nvPr>
            <p:ph type="ftr" sz="quarter" idx="10"/>
          </p:nvPr>
        </p:nvSpPr>
        <p:spPr>
          <a:xfrm>
            <a:off x="6648841" y="6234917"/>
            <a:ext cx="4114800" cy="365125"/>
          </a:xfrm>
        </p:spPr>
        <p:txBody>
          <a:bodyPr/>
          <a:lstStyle/>
          <a:p>
            <a:endParaRPr lang="en-US" dirty="0"/>
          </a:p>
        </p:txBody>
      </p:sp>
    </p:spTree>
    <p:extLst>
      <p:ext uri="{BB962C8B-B14F-4D97-AF65-F5344CB8AC3E}">
        <p14:creationId xmlns:p14="http://schemas.microsoft.com/office/powerpoint/2010/main" val="16414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383A07C-E42C-5B8A-DD66-6FE92762E6FD}"/>
              </a:ext>
            </a:extLst>
          </p:cNvPr>
          <p:cNvSpPr>
            <a:spLocks noGrp="1"/>
          </p:cNvSpPr>
          <p:nvPr>
            <p:ph idx="1"/>
          </p:nvPr>
        </p:nvSpPr>
        <p:spPr/>
        <p:txBody>
          <a:bodyPr/>
          <a:lstStyle/>
          <a:p>
            <a:endParaRPr lang="en-US"/>
          </a:p>
        </p:txBody>
      </p:sp>
      <p:sp>
        <p:nvSpPr>
          <p:cNvPr id="9" name="Title 8">
            <a:extLst>
              <a:ext uri="{FF2B5EF4-FFF2-40B4-BE49-F238E27FC236}">
                <a16:creationId xmlns:a16="http://schemas.microsoft.com/office/drawing/2014/main" id="{54469512-8407-A8CB-D9E0-22117E1877F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0326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473D849-6B72-12C5-E7AF-D0C3C45CA30B}"/>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6814487-642D-9D2E-D480-6C455323088D}"/>
              </a:ext>
            </a:extLst>
          </p:cNvPr>
          <p:cNvSpPr>
            <a:spLocks noGrp="1"/>
          </p:cNvSpPr>
          <p:nvPr>
            <p:ph type="ftr" sz="quarter" idx="10"/>
          </p:nvPr>
        </p:nvSpPr>
        <p:spPr>
          <a:xfrm>
            <a:off x="6648841" y="6235052"/>
            <a:ext cx="4114800" cy="365125"/>
          </a:xfrm>
        </p:spPr>
        <p:txBody>
          <a:bodyPr/>
          <a:lstStyle/>
          <a:p>
            <a:endParaRPr lang="en-US"/>
          </a:p>
        </p:txBody>
      </p:sp>
    </p:spTree>
    <p:extLst>
      <p:ext uri="{BB962C8B-B14F-4D97-AF65-F5344CB8AC3E}">
        <p14:creationId xmlns:p14="http://schemas.microsoft.com/office/powerpoint/2010/main" val="242020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a:extLst>
              <a:ext uri="{FF2B5EF4-FFF2-40B4-BE49-F238E27FC236}">
                <a16:creationId xmlns:a16="http://schemas.microsoft.com/office/drawing/2014/main" id="{39CFCC25-7C0C-91DC-9510-069942016F98}"/>
              </a:ext>
            </a:extLst>
          </p:cNvPr>
          <p:cNvSpPr>
            <a:spLocks noGrp="1"/>
          </p:cNvSpPr>
          <p:nvPr>
            <p:ph type="subTitle" idx="1"/>
          </p:nvPr>
        </p:nvSpPr>
        <p:spPr/>
        <p:txBody>
          <a:bodyPr/>
          <a:lstStyle/>
          <a:p>
            <a:endParaRPr lang="en-US"/>
          </a:p>
        </p:txBody>
      </p:sp>
      <p:sp>
        <p:nvSpPr>
          <p:cNvPr id="13" name="Text Placeholder 12">
            <a:extLst>
              <a:ext uri="{FF2B5EF4-FFF2-40B4-BE49-F238E27FC236}">
                <a16:creationId xmlns:a16="http://schemas.microsoft.com/office/drawing/2014/main" id="{3F1B884E-4060-6FEF-2EEE-67C25A574B45}"/>
              </a:ext>
            </a:extLst>
          </p:cNvPr>
          <p:cNvSpPr>
            <a:spLocks noGrp="1"/>
          </p:cNvSpPr>
          <p:nvPr>
            <p:ph type="body" sz="quarter" idx="11"/>
          </p:nvPr>
        </p:nvSpPr>
        <p:spPr/>
        <p:txBody>
          <a:bodyPr/>
          <a:lstStyle/>
          <a:p>
            <a:endParaRPr lang="en-US"/>
          </a:p>
        </p:txBody>
      </p:sp>
      <p:sp>
        <p:nvSpPr>
          <p:cNvPr id="4" name="Footer Placeholder 3">
            <a:extLst>
              <a:ext uri="{FF2B5EF4-FFF2-40B4-BE49-F238E27FC236}">
                <a16:creationId xmlns:a16="http://schemas.microsoft.com/office/drawing/2014/main" id="{38DE866C-C83C-2F13-6079-19F2F30401DB}"/>
              </a:ext>
            </a:extLst>
          </p:cNvPr>
          <p:cNvSpPr>
            <a:spLocks noGrp="1"/>
          </p:cNvSpPr>
          <p:nvPr>
            <p:ph type="ftr" sz="quarter" idx="12"/>
          </p:nvPr>
        </p:nvSpPr>
        <p:spPr>
          <a:xfrm>
            <a:off x="6648839" y="6235052"/>
            <a:ext cx="4114800" cy="365125"/>
          </a:xfrm>
        </p:spPr>
        <p:txBody>
          <a:bodyPr/>
          <a:lstStyle/>
          <a:p>
            <a:endParaRPr lang="en-US"/>
          </a:p>
        </p:txBody>
      </p:sp>
    </p:spTree>
    <p:extLst>
      <p:ext uri="{BB962C8B-B14F-4D97-AF65-F5344CB8AC3E}">
        <p14:creationId xmlns:p14="http://schemas.microsoft.com/office/powerpoint/2010/main" val="56651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3FDF3A4-31E3-74E6-DE05-FC9E35CA0927}"/>
              </a:ext>
            </a:extLst>
          </p:cNvPr>
          <p:cNvSpPr>
            <a:spLocks noGrp="1"/>
          </p:cNvSpPr>
          <p:nvPr>
            <p:ph type="title"/>
          </p:nvPr>
        </p:nvSpPr>
        <p:spPr/>
        <p:txBody>
          <a:bodyPr/>
          <a:lstStyle/>
          <a:p>
            <a:endParaRPr lang="en-US"/>
          </a:p>
        </p:txBody>
      </p:sp>
      <p:sp>
        <p:nvSpPr>
          <p:cNvPr id="5" name="Footer Placeholder 4">
            <a:extLst>
              <a:ext uri="{FF2B5EF4-FFF2-40B4-BE49-F238E27FC236}">
                <a16:creationId xmlns:a16="http://schemas.microsoft.com/office/drawing/2014/main" id="{8FC4F62E-4831-650E-6408-F9F0C9070CA9}"/>
              </a:ext>
            </a:extLst>
          </p:cNvPr>
          <p:cNvSpPr>
            <a:spLocks noGrp="1"/>
          </p:cNvSpPr>
          <p:nvPr>
            <p:ph type="ftr" sz="quarter" idx="10"/>
          </p:nvPr>
        </p:nvSpPr>
        <p:spPr>
          <a:xfrm>
            <a:off x="7416280" y="6158079"/>
            <a:ext cx="4114800" cy="365125"/>
          </a:xfrm>
        </p:spPr>
        <p:txBody>
          <a:bodyPr/>
          <a:lstStyle/>
          <a:p>
            <a:endParaRPr lang="en-US" dirty="0"/>
          </a:p>
        </p:txBody>
      </p:sp>
    </p:spTree>
    <p:extLst>
      <p:ext uri="{BB962C8B-B14F-4D97-AF65-F5344CB8AC3E}">
        <p14:creationId xmlns:p14="http://schemas.microsoft.com/office/powerpoint/2010/main" val="3289052608"/>
      </p:ext>
    </p:extLst>
  </p:cSld>
  <p:clrMapOvr>
    <a:masterClrMapping/>
  </p:clrMapOvr>
</p:sld>
</file>

<file path=ppt/theme/theme1.xml><?xml version="1.0" encoding="utf-8"?>
<a:theme xmlns:a="http://schemas.openxmlformats.org/drawingml/2006/main" name="COVER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GO FOOTER SLIDE MASTER 1">
  <a:themeElements>
    <a:clrScheme name="PROCON 2025 COLORS">
      <a:dk1>
        <a:srgbClr val="000000"/>
      </a:dk1>
      <a:lt1>
        <a:srgbClr val="FFFFFF"/>
      </a:lt1>
      <a:dk2>
        <a:srgbClr val="000000"/>
      </a:dk2>
      <a:lt2>
        <a:srgbClr val="E8E8E8"/>
      </a:lt2>
      <a:accent1>
        <a:srgbClr val="39338D"/>
      </a:accent1>
      <a:accent2>
        <a:srgbClr val="DF5657"/>
      </a:accent2>
      <a:accent3>
        <a:srgbClr val="1BA4A9"/>
      </a:accent3>
      <a:accent4>
        <a:srgbClr val="FABC4C"/>
      </a:accent4>
      <a:accent5>
        <a:srgbClr val="39338D"/>
      </a:accent5>
      <a:accent6>
        <a:srgbClr val="EF6D5F"/>
      </a:accent6>
      <a:hlink>
        <a:srgbClr val="1BA4A9"/>
      </a:hlink>
      <a:folHlink>
        <a:srgbClr val="FABC4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OGO FOOTER SLIDE MASTER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6E7577F9E39409318ECEFE50411F5" ma:contentTypeVersion="4" ma:contentTypeDescription="Create a new document." ma:contentTypeScope="" ma:versionID="8730f3eedd15646958d65e8672eeb7e0">
  <xsd:schema xmlns:xsd="http://www.w3.org/2001/XMLSchema" xmlns:xs="http://www.w3.org/2001/XMLSchema" xmlns:p="http://schemas.microsoft.com/office/2006/metadata/properties" xmlns:ns2="fbaf995f-7436-4f88-9587-d4ee454101e2" targetNamespace="http://schemas.microsoft.com/office/2006/metadata/properties" ma:root="true" ma:fieldsID="ce60099ed54257bb2004d1a816b949d2" ns2:_="">
    <xsd:import namespace="fbaf995f-7436-4f88-9587-d4ee454101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f995f-7436-4f88-9587-d4ee45410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B7CFA0-55AC-4C7B-923E-DF21EEBDD9BC}"/>
</file>

<file path=customXml/itemProps2.xml><?xml version="1.0" encoding="utf-8"?>
<ds:datastoreItem xmlns:ds="http://schemas.openxmlformats.org/officeDocument/2006/customXml" ds:itemID="{B5C56A92-9EC9-4EFB-AFFD-038031E07662}"/>
</file>

<file path=customXml/itemProps3.xml><?xml version="1.0" encoding="utf-8"?>
<ds:datastoreItem xmlns:ds="http://schemas.openxmlformats.org/officeDocument/2006/customXml" ds:itemID="{88349FFB-7C48-48DF-84AB-AAED9ADCE649}"/>
</file>

<file path=docProps/app.xml><?xml version="1.0" encoding="utf-8"?>
<Properties xmlns="http://schemas.openxmlformats.org/officeDocument/2006/extended-properties" xmlns:vt="http://schemas.openxmlformats.org/officeDocument/2006/docPropsVTypes">
  <TotalTime>3267</TotalTime>
  <Words>195</Words>
  <Application>Microsoft Macintosh PowerPoint</Application>
  <PresentationFormat>Widescreen</PresentationFormat>
  <Paragraphs>7</Paragraphs>
  <Slides>9</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9</vt:i4>
      </vt:variant>
    </vt:vector>
  </HeadingPairs>
  <TitlesOfParts>
    <vt:vector size="15" baseType="lpstr">
      <vt:lpstr>Aptos</vt:lpstr>
      <vt:lpstr>Arial</vt:lpstr>
      <vt:lpstr>COVER SLIDE MASTER</vt:lpstr>
      <vt:lpstr>SECTION TITLE SLIDE MASTER</vt:lpstr>
      <vt:lpstr>LOGO FOOTER SLIDE MASTER 1</vt:lpstr>
      <vt:lpstr>LOGO FOOTER SLIDE MASTER 2</vt:lpstr>
      <vt:lpstr>ProCon 2025 Powerpoint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JHarmon</dc:creator>
  <cp:keywords/>
  <dc:description/>
  <cp:lastModifiedBy>Loraine Machlin</cp:lastModifiedBy>
  <cp:revision>171</cp:revision>
  <dcterms:created xsi:type="dcterms:W3CDTF">2017-01-19T23:23:39Z</dcterms:created>
  <dcterms:modified xsi:type="dcterms:W3CDTF">2025-04-10T16:05:18Z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0x010100D786E7577F9E39409318ECEFE50411F5</vt:lpwstr>
  </property>
</Properties>
</file>