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2"/>
  </p:notesMasterIdLst>
  <p:handoutMasterIdLst>
    <p:handoutMasterId r:id="rId13"/>
  </p:handoutMasterIdLst>
  <p:sldIdLst>
    <p:sldId id="261" r:id="rId4"/>
    <p:sldId id="264" r:id="rId5"/>
    <p:sldId id="284" r:id="rId6"/>
    <p:sldId id="282" r:id="rId7"/>
    <p:sldId id="283" r:id="rId8"/>
    <p:sldId id="280" r:id="rId9"/>
    <p:sldId id="281" r:id="rId10"/>
    <p:sldId id="27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60" userDrawn="1">
          <p15:clr>
            <a:srgbClr val="A4A3A4"/>
          </p15:clr>
        </p15:guide>
        <p15:guide id="4" orient="horz" pos="1416" userDrawn="1">
          <p15:clr>
            <a:srgbClr val="A4A3A4"/>
          </p15:clr>
        </p15:guide>
        <p15:guide id="5" orient="horz" pos="648" userDrawn="1">
          <p15:clr>
            <a:srgbClr val="A4A3A4"/>
          </p15:clr>
        </p15:guide>
        <p15:guide id="6" pos="23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58595B"/>
    <a:srgbClr val="7757A1"/>
    <a:srgbClr val="86D5C8"/>
    <a:srgbClr val="F9EB3B"/>
    <a:srgbClr val="FB51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1CF9CC-9AC6-BC8C-0F4C-219A521826F7}" v="4" dt="2025-08-27T16:11:15.648"/>
    <p1510:client id="{0BE6A328-95E5-356C-C517-F9CC13FEFE07}" v="633" dt="2025-08-27T16:13:42.285"/>
    <p1510:client id="{8A60B997-61DF-5EE4-53C5-7FCC2A7BD7D6}" v="54" dt="2025-08-27T16:09:29.501"/>
    <p1510:client id="{BB4FC263-62AC-09C3-34BB-B7F4AC9B761D}" v="2" dt="2025-08-27T16:01:03.856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  <p:guide pos="360"/>
        <p:guide orient="horz" pos="1416"/>
        <p:guide orient="horz" pos="648"/>
        <p:guide pos="2376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B5D099-B141-4B53-B8A8-80E7921F1085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1F53528-3108-4515-9138-413028C3794B}">
      <dgm:prSet phldrT="[Text]" phldr="1"/>
      <dgm:spPr/>
      <dgm:t>
        <a:bodyPr/>
        <a:lstStyle/>
        <a:p>
          <a:endParaRPr lang="en-US"/>
        </a:p>
      </dgm:t>
    </dgm:pt>
    <dgm:pt modelId="{EAB69079-EFF5-4BCA-A5FB-F4F347FA2D87}" type="parTrans" cxnId="{0E0BABCD-B3E3-4EBB-9BE8-31A1FF3FADBC}">
      <dgm:prSet/>
      <dgm:spPr/>
      <dgm:t>
        <a:bodyPr/>
        <a:lstStyle/>
        <a:p>
          <a:endParaRPr lang="en-US"/>
        </a:p>
      </dgm:t>
    </dgm:pt>
    <dgm:pt modelId="{44E95DF0-6987-474F-BF47-A3D50A76FC79}" type="sibTrans" cxnId="{0E0BABCD-B3E3-4EBB-9BE8-31A1FF3FADBC}">
      <dgm:prSet/>
      <dgm:spPr/>
      <dgm:t>
        <a:bodyPr/>
        <a:lstStyle/>
        <a:p>
          <a:endParaRPr lang="en-US"/>
        </a:p>
      </dgm:t>
    </dgm:pt>
    <dgm:pt modelId="{2EEABB95-B9E0-4863-92DD-B51BC8B9A4FA}">
      <dgm:prSet phldrT="[Text]"/>
      <dgm:spPr/>
      <dgm:t>
        <a:bodyPr/>
        <a:lstStyle/>
        <a:p>
          <a:endParaRPr lang="en-US"/>
        </a:p>
      </dgm:t>
    </dgm:pt>
    <dgm:pt modelId="{954D91AC-51CE-4B45-B9C4-61D1ABA1B519}" type="sibTrans" cxnId="{867149F8-3AEE-4A14-BFB3-6144270E547B}">
      <dgm:prSet/>
      <dgm:spPr/>
      <dgm:t>
        <a:bodyPr/>
        <a:lstStyle/>
        <a:p>
          <a:endParaRPr lang="en-US"/>
        </a:p>
      </dgm:t>
    </dgm:pt>
    <dgm:pt modelId="{3F73FBC9-1926-48D2-A985-A1D928BE02C7}" type="parTrans" cxnId="{867149F8-3AEE-4A14-BFB3-6144270E547B}">
      <dgm:prSet/>
      <dgm:spPr/>
      <dgm:t>
        <a:bodyPr/>
        <a:lstStyle/>
        <a:p>
          <a:endParaRPr lang="en-US"/>
        </a:p>
      </dgm:t>
    </dgm:pt>
    <dgm:pt modelId="{7CD4076D-2FED-4203-9336-F36F1E4BE723}">
      <dgm:prSet/>
      <dgm:spPr/>
      <dgm:t>
        <a:bodyPr/>
        <a:lstStyle/>
        <a:p>
          <a:endParaRPr lang="en-US"/>
        </a:p>
      </dgm:t>
    </dgm:pt>
    <dgm:pt modelId="{FB1E6096-6177-41A6-9318-76A5B4B5C751}" type="parTrans" cxnId="{4BBCC595-BE57-47D1-A36B-E369BB17FC31}">
      <dgm:prSet/>
      <dgm:spPr/>
      <dgm:t>
        <a:bodyPr/>
        <a:lstStyle/>
        <a:p>
          <a:endParaRPr lang="en-US"/>
        </a:p>
      </dgm:t>
    </dgm:pt>
    <dgm:pt modelId="{4C34042D-4107-4FA2-8FC7-FAB0339C6FC7}" type="sibTrans" cxnId="{4BBCC595-BE57-47D1-A36B-E369BB17FC31}">
      <dgm:prSet/>
      <dgm:spPr/>
      <dgm:t>
        <a:bodyPr/>
        <a:lstStyle/>
        <a:p>
          <a:endParaRPr lang="en-US"/>
        </a:p>
      </dgm:t>
    </dgm:pt>
    <dgm:pt modelId="{32137B34-EF66-46F6-BBD8-2C6D124BCF94}">
      <dgm:prSet/>
      <dgm:spPr/>
      <dgm:t>
        <a:bodyPr/>
        <a:lstStyle/>
        <a:p>
          <a:endParaRPr lang="en-US"/>
        </a:p>
      </dgm:t>
    </dgm:pt>
    <dgm:pt modelId="{DDA2219C-E0E8-4DC3-8143-ED8EC6958DC6}" type="parTrans" cxnId="{DC34596F-7C35-480A-B361-16AEF9A8A4F6}">
      <dgm:prSet/>
      <dgm:spPr/>
      <dgm:t>
        <a:bodyPr/>
        <a:lstStyle/>
        <a:p>
          <a:endParaRPr lang="en-US"/>
        </a:p>
      </dgm:t>
    </dgm:pt>
    <dgm:pt modelId="{C09160D8-E0A7-40AB-AFF7-723ABDBB6FDB}" type="sibTrans" cxnId="{DC34596F-7C35-480A-B361-16AEF9A8A4F6}">
      <dgm:prSet/>
      <dgm:spPr/>
      <dgm:t>
        <a:bodyPr/>
        <a:lstStyle/>
        <a:p>
          <a:endParaRPr lang="en-US"/>
        </a:p>
      </dgm:t>
    </dgm:pt>
    <dgm:pt modelId="{76441025-ED48-4046-A3C6-246C5CE118E0}">
      <dgm:prSet/>
      <dgm:spPr/>
      <dgm:t>
        <a:bodyPr/>
        <a:lstStyle/>
        <a:p>
          <a:endParaRPr lang="en-US"/>
        </a:p>
      </dgm:t>
    </dgm:pt>
    <dgm:pt modelId="{F75D7D7E-DBA0-4429-A880-1B8AC4915282}" type="parTrans" cxnId="{F6871BFB-8B32-4B08-BFDD-8DEF0DB1D501}">
      <dgm:prSet/>
      <dgm:spPr/>
      <dgm:t>
        <a:bodyPr/>
        <a:lstStyle/>
        <a:p>
          <a:endParaRPr lang="en-US"/>
        </a:p>
      </dgm:t>
    </dgm:pt>
    <dgm:pt modelId="{859B5A55-7931-4023-A922-2286AE2D8769}" type="sibTrans" cxnId="{F6871BFB-8B32-4B08-BFDD-8DEF0DB1D501}">
      <dgm:prSet/>
      <dgm:spPr/>
      <dgm:t>
        <a:bodyPr/>
        <a:lstStyle/>
        <a:p>
          <a:endParaRPr lang="en-US"/>
        </a:p>
      </dgm:t>
    </dgm:pt>
    <dgm:pt modelId="{20E207DF-3984-4459-94DC-00C08ED11ABE}" type="pres">
      <dgm:prSet presAssocID="{A8B5D099-B141-4B53-B8A8-80E7921F1085}" presName="linear" presStyleCnt="0">
        <dgm:presLayoutVars>
          <dgm:animLvl val="lvl"/>
          <dgm:resizeHandles val="exact"/>
        </dgm:presLayoutVars>
      </dgm:prSet>
      <dgm:spPr/>
    </dgm:pt>
    <dgm:pt modelId="{D3720817-FC99-42F7-9B7F-5C9FF60950C2}" type="pres">
      <dgm:prSet presAssocID="{11F53528-3108-4515-9138-413028C3794B}" presName="parentText" presStyleLbl="node1" presStyleIdx="0" presStyleCnt="5" custLinFactNeighborX="76504" custLinFactNeighborY="-2010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4740DD15-921E-45A8-A97C-5BDD0DC5696F}" type="pres">
      <dgm:prSet presAssocID="{44E95DF0-6987-474F-BF47-A3D50A76FC79}" presName="spacer" presStyleCnt="0"/>
      <dgm:spPr/>
    </dgm:pt>
    <dgm:pt modelId="{45D055BB-5845-42AE-BB34-0A96F36D9165}" type="pres">
      <dgm:prSet presAssocID="{2EEABB95-B9E0-4863-92DD-B51BC8B9A4FA}" presName="parentText" presStyleLbl="node1" presStyleIdx="1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0AC2DE0B-8E8E-4E87-94D2-A8493F833E53}" type="pres">
      <dgm:prSet presAssocID="{954D91AC-51CE-4B45-B9C4-61D1ABA1B519}" presName="spacer" presStyleCnt="0"/>
      <dgm:spPr/>
    </dgm:pt>
    <dgm:pt modelId="{320A9DAE-DA7C-4E70-9715-82B6E7C7285F}" type="pres">
      <dgm:prSet presAssocID="{7CD4076D-2FED-4203-9336-F36F1E4BE723}" presName="parentText" presStyleLbl="node1" presStyleIdx="2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AE9CDB0E-C5D1-44F9-B6A2-596F3535D7E7}" type="pres">
      <dgm:prSet presAssocID="{4C34042D-4107-4FA2-8FC7-FAB0339C6FC7}" presName="spacer" presStyleCnt="0"/>
      <dgm:spPr/>
    </dgm:pt>
    <dgm:pt modelId="{45C05E0B-CE03-4813-9BF7-467DA98EEAB0}" type="pres">
      <dgm:prSet presAssocID="{32137B34-EF66-46F6-BBD8-2C6D124BCF94}" presName="parentText" presStyleLbl="node1" presStyleIdx="3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59960706-02B1-4D17-90AF-A56A54968CC5}" type="pres">
      <dgm:prSet presAssocID="{C09160D8-E0A7-40AB-AFF7-723ABDBB6FDB}" presName="spacer" presStyleCnt="0"/>
      <dgm:spPr/>
    </dgm:pt>
    <dgm:pt modelId="{DA3E6F0E-5395-4F36-965C-251A70D0E94D}" type="pres">
      <dgm:prSet presAssocID="{76441025-ED48-4046-A3C6-246C5CE118E0}" presName="parentText" presStyleLbl="node1" presStyleIdx="4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C4F5FE28-86DA-48E8-B91E-4E9343CB0D06}" type="presOf" srcId="{11F53528-3108-4515-9138-413028C3794B}" destId="{D3720817-FC99-42F7-9B7F-5C9FF60950C2}" srcOrd="0" destOrd="0" presId="urn:microsoft.com/office/officeart/2005/8/layout/vList2"/>
    <dgm:cxn modelId="{92BB332F-3BC2-4795-8272-FC2419397397}" type="presOf" srcId="{A8B5D099-B141-4B53-B8A8-80E7921F1085}" destId="{20E207DF-3984-4459-94DC-00C08ED11ABE}" srcOrd="0" destOrd="0" presId="urn:microsoft.com/office/officeart/2005/8/layout/vList2"/>
    <dgm:cxn modelId="{E5890E3A-BE3F-474A-97E6-1FC6C6D649B5}" type="presOf" srcId="{7CD4076D-2FED-4203-9336-F36F1E4BE723}" destId="{320A9DAE-DA7C-4E70-9715-82B6E7C7285F}" srcOrd="0" destOrd="0" presId="urn:microsoft.com/office/officeart/2005/8/layout/vList2"/>
    <dgm:cxn modelId="{DC34596F-7C35-480A-B361-16AEF9A8A4F6}" srcId="{A8B5D099-B141-4B53-B8A8-80E7921F1085}" destId="{32137B34-EF66-46F6-BBD8-2C6D124BCF94}" srcOrd="3" destOrd="0" parTransId="{DDA2219C-E0E8-4DC3-8143-ED8EC6958DC6}" sibTransId="{C09160D8-E0A7-40AB-AFF7-723ABDBB6FDB}"/>
    <dgm:cxn modelId="{64C7DC85-1AFB-4DFE-A3D1-2A72CA7DBFE0}" type="presOf" srcId="{2EEABB95-B9E0-4863-92DD-B51BC8B9A4FA}" destId="{45D055BB-5845-42AE-BB34-0A96F36D9165}" srcOrd="0" destOrd="0" presId="urn:microsoft.com/office/officeart/2005/8/layout/vList2"/>
    <dgm:cxn modelId="{4BBCC595-BE57-47D1-A36B-E369BB17FC31}" srcId="{A8B5D099-B141-4B53-B8A8-80E7921F1085}" destId="{7CD4076D-2FED-4203-9336-F36F1E4BE723}" srcOrd="2" destOrd="0" parTransId="{FB1E6096-6177-41A6-9318-76A5B4B5C751}" sibTransId="{4C34042D-4107-4FA2-8FC7-FAB0339C6FC7}"/>
    <dgm:cxn modelId="{BBABDAAC-C892-4C34-B4B4-068F22F5D7B2}" type="presOf" srcId="{32137B34-EF66-46F6-BBD8-2C6D124BCF94}" destId="{45C05E0B-CE03-4813-9BF7-467DA98EEAB0}" srcOrd="0" destOrd="0" presId="urn:microsoft.com/office/officeart/2005/8/layout/vList2"/>
    <dgm:cxn modelId="{F4D093C6-88D1-4FF1-AD30-DB1A2A86F998}" type="presOf" srcId="{76441025-ED48-4046-A3C6-246C5CE118E0}" destId="{DA3E6F0E-5395-4F36-965C-251A70D0E94D}" srcOrd="0" destOrd="0" presId="urn:microsoft.com/office/officeart/2005/8/layout/vList2"/>
    <dgm:cxn modelId="{0E0BABCD-B3E3-4EBB-9BE8-31A1FF3FADBC}" srcId="{A8B5D099-B141-4B53-B8A8-80E7921F1085}" destId="{11F53528-3108-4515-9138-413028C3794B}" srcOrd="0" destOrd="0" parTransId="{EAB69079-EFF5-4BCA-A5FB-F4F347FA2D87}" sibTransId="{44E95DF0-6987-474F-BF47-A3D50A76FC79}"/>
    <dgm:cxn modelId="{867149F8-3AEE-4A14-BFB3-6144270E547B}" srcId="{A8B5D099-B141-4B53-B8A8-80E7921F1085}" destId="{2EEABB95-B9E0-4863-92DD-B51BC8B9A4FA}" srcOrd="1" destOrd="0" parTransId="{3F73FBC9-1926-48D2-A985-A1D928BE02C7}" sibTransId="{954D91AC-51CE-4B45-B9C4-61D1ABA1B519}"/>
    <dgm:cxn modelId="{F6871BFB-8B32-4B08-BFDD-8DEF0DB1D501}" srcId="{A8B5D099-B141-4B53-B8A8-80E7921F1085}" destId="{76441025-ED48-4046-A3C6-246C5CE118E0}" srcOrd="4" destOrd="0" parTransId="{F75D7D7E-DBA0-4429-A880-1B8AC4915282}" sibTransId="{859B5A55-7931-4023-A922-2286AE2D8769}"/>
    <dgm:cxn modelId="{E1E834D6-8FFC-488C-8D5A-BF45F63B71B1}" type="presParOf" srcId="{20E207DF-3984-4459-94DC-00C08ED11ABE}" destId="{D3720817-FC99-42F7-9B7F-5C9FF60950C2}" srcOrd="0" destOrd="0" presId="urn:microsoft.com/office/officeart/2005/8/layout/vList2"/>
    <dgm:cxn modelId="{01771BB7-4D82-4762-ABD1-A65FEAA2267C}" type="presParOf" srcId="{20E207DF-3984-4459-94DC-00C08ED11ABE}" destId="{4740DD15-921E-45A8-A97C-5BDD0DC5696F}" srcOrd="1" destOrd="0" presId="urn:microsoft.com/office/officeart/2005/8/layout/vList2"/>
    <dgm:cxn modelId="{A8D1360B-9451-44C6-AB5E-8B788CD5CF7C}" type="presParOf" srcId="{20E207DF-3984-4459-94DC-00C08ED11ABE}" destId="{45D055BB-5845-42AE-BB34-0A96F36D9165}" srcOrd="2" destOrd="0" presId="urn:microsoft.com/office/officeart/2005/8/layout/vList2"/>
    <dgm:cxn modelId="{FF989FE8-42F7-4AD2-B11F-0EFBE54BEF80}" type="presParOf" srcId="{20E207DF-3984-4459-94DC-00C08ED11ABE}" destId="{0AC2DE0B-8E8E-4E87-94D2-A8493F833E53}" srcOrd="3" destOrd="0" presId="urn:microsoft.com/office/officeart/2005/8/layout/vList2"/>
    <dgm:cxn modelId="{A20F2D63-D07E-4098-B9C1-D7DDEDCE9B6E}" type="presParOf" srcId="{20E207DF-3984-4459-94DC-00C08ED11ABE}" destId="{320A9DAE-DA7C-4E70-9715-82B6E7C7285F}" srcOrd="4" destOrd="0" presId="urn:microsoft.com/office/officeart/2005/8/layout/vList2"/>
    <dgm:cxn modelId="{F4D40ABA-CDA5-471E-A329-F2999451E8D2}" type="presParOf" srcId="{20E207DF-3984-4459-94DC-00C08ED11ABE}" destId="{AE9CDB0E-C5D1-44F9-B6A2-596F3535D7E7}" srcOrd="5" destOrd="0" presId="urn:microsoft.com/office/officeart/2005/8/layout/vList2"/>
    <dgm:cxn modelId="{46BFA899-D447-41CD-BE88-4478616AE3A3}" type="presParOf" srcId="{20E207DF-3984-4459-94DC-00C08ED11ABE}" destId="{45C05E0B-CE03-4813-9BF7-467DA98EEAB0}" srcOrd="6" destOrd="0" presId="urn:microsoft.com/office/officeart/2005/8/layout/vList2"/>
    <dgm:cxn modelId="{CE8AD807-D0B2-4DCC-B4B6-A4FB02EE0DA5}" type="presParOf" srcId="{20E207DF-3984-4459-94DC-00C08ED11ABE}" destId="{59960706-02B1-4D17-90AF-A56A54968CC5}" srcOrd="7" destOrd="0" presId="urn:microsoft.com/office/officeart/2005/8/layout/vList2"/>
    <dgm:cxn modelId="{E31C91B4-0321-4285-A636-826FDBF01E48}" type="presParOf" srcId="{20E207DF-3984-4459-94DC-00C08ED11ABE}" destId="{DA3E6F0E-5395-4F36-965C-251A70D0E94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B5D099-B141-4B53-B8A8-80E7921F1085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1F53528-3108-4515-9138-413028C3794B}">
      <dgm:prSet phldrT="[Text]" phldr="1"/>
      <dgm:spPr/>
      <dgm:t>
        <a:bodyPr/>
        <a:lstStyle/>
        <a:p>
          <a:endParaRPr lang="en-US"/>
        </a:p>
      </dgm:t>
    </dgm:pt>
    <dgm:pt modelId="{EAB69079-EFF5-4BCA-A5FB-F4F347FA2D87}" type="parTrans" cxnId="{0E0BABCD-B3E3-4EBB-9BE8-31A1FF3FADBC}">
      <dgm:prSet/>
      <dgm:spPr/>
      <dgm:t>
        <a:bodyPr/>
        <a:lstStyle/>
        <a:p>
          <a:endParaRPr lang="en-US"/>
        </a:p>
      </dgm:t>
    </dgm:pt>
    <dgm:pt modelId="{44E95DF0-6987-474F-BF47-A3D50A76FC79}" type="sibTrans" cxnId="{0E0BABCD-B3E3-4EBB-9BE8-31A1FF3FADBC}">
      <dgm:prSet/>
      <dgm:spPr/>
      <dgm:t>
        <a:bodyPr/>
        <a:lstStyle/>
        <a:p>
          <a:endParaRPr lang="en-US"/>
        </a:p>
      </dgm:t>
    </dgm:pt>
    <dgm:pt modelId="{2EEABB95-B9E0-4863-92DD-B51BC8B9A4FA}">
      <dgm:prSet phldrT="[Text]"/>
      <dgm:spPr/>
      <dgm:t>
        <a:bodyPr/>
        <a:lstStyle/>
        <a:p>
          <a:endParaRPr lang="en-US"/>
        </a:p>
      </dgm:t>
    </dgm:pt>
    <dgm:pt modelId="{954D91AC-51CE-4B45-B9C4-61D1ABA1B519}" type="sibTrans" cxnId="{867149F8-3AEE-4A14-BFB3-6144270E547B}">
      <dgm:prSet/>
      <dgm:spPr/>
      <dgm:t>
        <a:bodyPr/>
        <a:lstStyle/>
        <a:p>
          <a:endParaRPr lang="en-US"/>
        </a:p>
      </dgm:t>
    </dgm:pt>
    <dgm:pt modelId="{3F73FBC9-1926-48D2-A985-A1D928BE02C7}" type="parTrans" cxnId="{867149F8-3AEE-4A14-BFB3-6144270E547B}">
      <dgm:prSet/>
      <dgm:spPr/>
      <dgm:t>
        <a:bodyPr/>
        <a:lstStyle/>
        <a:p>
          <a:endParaRPr lang="en-US"/>
        </a:p>
      </dgm:t>
    </dgm:pt>
    <dgm:pt modelId="{7CD4076D-2FED-4203-9336-F36F1E4BE723}">
      <dgm:prSet/>
      <dgm:spPr/>
      <dgm:t>
        <a:bodyPr/>
        <a:lstStyle/>
        <a:p>
          <a:endParaRPr lang="en-US"/>
        </a:p>
      </dgm:t>
    </dgm:pt>
    <dgm:pt modelId="{FB1E6096-6177-41A6-9318-76A5B4B5C751}" type="parTrans" cxnId="{4BBCC595-BE57-47D1-A36B-E369BB17FC31}">
      <dgm:prSet/>
      <dgm:spPr/>
      <dgm:t>
        <a:bodyPr/>
        <a:lstStyle/>
        <a:p>
          <a:endParaRPr lang="en-US"/>
        </a:p>
      </dgm:t>
    </dgm:pt>
    <dgm:pt modelId="{4C34042D-4107-4FA2-8FC7-FAB0339C6FC7}" type="sibTrans" cxnId="{4BBCC595-BE57-47D1-A36B-E369BB17FC31}">
      <dgm:prSet/>
      <dgm:spPr/>
      <dgm:t>
        <a:bodyPr/>
        <a:lstStyle/>
        <a:p>
          <a:endParaRPr lang="en-US"/>
        </a:p>
      </dgm:t>
    </dgm:pt>
    <dgm:pt modelId="{32137B34-EF66-46F6-BBD8-2C6D124BCF94}">
      <dgm:prSet/>
      <dgm:spPr/>
      <dgm:t>
        <a:bodyPr/>
        <a:lstStyle/>
        <a:p>
          <a:endParaRPr lang="en-US"/>
        </a:p>
      </dgm:t>
    </dgm:pt>
    <dgm:pt modelId="{DDA2219C-E0E8-4DC3-8143-ED8EC6958DC6}" type="parTrans" cxnId="{DC34596F-7C35-480A-B361-16AEF9A8A4F6}">
      <dgm:prSet/>
      <dgm:spPr/>
      <dgm:t>
        <a:bodyPr/>
        <a:lstStyle/>
        <a:p>
          <a:endParaRPr lang="en-US"/>
        </a:p>
      </dgm:t>
    </dgm:pt>
    <dgm:pt modelId="{C09160D8-E0A7-40AB-AFF7-723ABDBB6FDB}" type="sibTrans" cxnId="{DC34596F-7C35-480A-B361-16AEF9A8A4F6}">
      <dgm:prSet/>
      <dgm:spPr/>
      <dgm:t>
        <a:bodyPr/>
        <a:lstStyle/>
        <a:p>
          <a:endParaRPr lang="en-US"/>
        </a:p>
      </dgm:t>
    </dgm:pt>
    <dgm:pt modelId="{76441025-ED48-4046-A3C6-246C5CE118E0}">
      <dgm:prSet/>
      <dgm:spPr/>
      <dgm:t>
        <a:bodyPr/>
        <a:lstStyle/>
        <a:p>
          <a:endParaRPr lang="en-US"/>
        </a:p>
      </dgm:t>
    </dgm:pt>
    <dgm:pt modelId="{F75D7D7E-DBA0-4429-A880-1B8AC4915282}" type="parTrans" cxnId="{F6871BFB-8B32-4B08-BFDD-8DEF0DB1D501}">
      <dgm:prSet/>
      <dgm:spPr/>
      <dgm:t>
        <a:bodyPr/>
        <a:lstStyle/>
        <a:p>
          <a:endParaRPr lang="en-US"/>
        </a:p>
      </dgm:t>
    </dgm:pt>
    <dgm:pt modelId="{859B5A55-7931-4023-A922-2286AE2D8769}" type="sibTrans" cxnId="{F6871BFB-8B32-4B08-BFDD-8DEF0DB1D501}">
      <dgm:prSet/>
      <dgm:spPr/>
      <dgm:t>
        <a:bodyPr/>
        <a:lstStyle/>
        <a:p>
          <a:endParaRPr lang="en-US"/>
        </a:p>
      </dgm:t>
    </dgm:pt>
    <dgm:pt modelId="{20E207DF-3984-4459-94DC-00C08ED11ABE}" type="pres">
      <dgm:prSet presAssocID="{A8B5D099-B141-4B53-B8A8-80E7921F1085}" presName="linear" presStyleCnt="0">
        <dgm:presLayoutVars>
          <dgm:animLvl val="lvl"/>
          <dgm:resizeHandles val="exact"/>
        </dgm:presLayoutVars>
      </dgm:prSet>
      <dgm:spPr/>
    </dgm:pt>
    <dgm:pt modelId="{D3720817-FC99-42F7-9B7F-5C9FF60950C2}" type="pres">
      <dgm:prSet presAssocID="{11F53528-3108-4515-9138-413028C3794B}" presName="parentText" presStyleLbl="node1" presStyleIdx="0" presStyleCnt="5" custLinFactNeighborX="76504" custLinFactNeighborY="-2010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4740DD15-921E-45A8-A97C-5BDD0DC5696F}" type="pres">
      <dgm:prSet presAssocID="{44E95DF0-6987-474F-BF47-A3D50A76FC79}" presName="spacer" presStyleCnt="0"/>
      <dgm:spPr/>
    </dgm:pt>
    <dgm:pt modelId="{45D055BB-5845-42AE-BB34-0A96F36D9165}" type="pres">
      <dgm:prSet presAssocID="{2EEABB95-B9E0-4863-92DD-B51BC8B9A4FA}" presName="parentText" presStyleLbl="node1" presStyleIdx="1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0AC2DE0B-8E8E-4E87-94D2-A8493F833E53}" type="pres">
      <dgm:prSet presAssocID="{954D91AC-51CE-4B45-B9C4-61D1ABA1B519}" presName="spacer" presStyleCnt="0"/>
      <dgm:spPr/>
    </dgm:pt>
    <dgm:pt modelId="{320A9DAE-DA7C-4E70-9715-82B6E7C7285F}" type="pres">
      <dgm:prSet presAssocID="{7CD4076D-2FED-4203-9336-F36F1E4BE723}" presName="parentText" presStyleLbl="node1" presStyleIdx="2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AE9CDB0E-C5D1-44F9-B6A2-596F3535D7E7}" type="pres">
      <dgm:prSet presAssocID="{4C34042D-4107-4FA2-8FC7-FAB0339C6FC7}" presName="spacer" presStyleCnt="0"/>
      <dgm:spPr/>
    </dgm:pt>
    <dgm:pt modelId="{45C05E0B-CE03-4813-9BF7-467DA98EEAB0}" type="pres">
      <dgm:prSet presAssocID="{32137B34-EF66-46F6-BBD8-2C6D124BCF94}" presName="parentText" presStyleLbl="node1" presStyleIdx="3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59960706-02B1-4D17-90AF-A56A54968CC5}" type="pres">
      <dgm:prSet presAssocID="{C09160D8-E0A7-40AB-AFF7-723ABDBB6FDB}" presName="spacer" presStyleCnt="0"/>
      <dgm:spPr/>
    </dgm:pt>
    <dgm:pt modelId="{DA3E6F0E-5395-4F36-965C-251A70D0E94D}" type="pres">
      <dgm:prSet presAssocID="{76441025-ED48-4046-A3C6-246C5CE118E0}" presName="parentText" presStyleLbl="node1" presStyleIdx="4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C4F5FE28-86DA-48E8-B91E-4E9343CB0D06}" type="presOf" srcId="{11F53528-3108-4515-9138-413028C3794B}" destId="{D3720817-FC99-42F7-9B7F-5C9FF60950C2}" srcOrd="0" destOrd="0" presId="urn:microsoft.com/office/officeart/2005/8/layout/vList2"/>
    <dgm:cxn modelId="{92BB332F-3BC2-4795-8272-FC2419397397}" type="presOf" srcId="{A8B5D099-B141-4B53-B8A8-80E7921F1085}" destId="{20E207DF-3984-4459-94DC-00C08ED11ABE}" srcOrd="0" destOrd="0" presId="urn:microsoft.com/office/officeart/2005/8/layout/vList2"/>
    <dgm:cxn modelId="{E5890E3A-BE3F-474A-97E6-1FC6C6D649B5}" type="presOf" srcId="{7CD4076D-2FED-4203-9336-F36F1E4BE723}" destId="{320A9DAE-DA7C-4E70-9715-82B6E7C7285F}" srcOrd="0" destOrd="0" presId="urn:microsoft.com/office/officeart/2005/8/layout/vList2"/>
    <dgm:cxn modelId="{DC34596F-7C35-480A-B361-16AEF9A8A4F6}" srcId="{A8B5D099-B141-4B53-B8A8-80E7921F1085}" destId="{32137B34-EF66-46F6-BBD8-2C6D124BCF94}" srcOrd="3" destOrd="0" parTransId="{DDA2219C-E0E8-4DC3-8143-ED8EC6958DC6}" sibTransId="{C09160D8-E0A7-40AB-AFF7-723ABDBB6FDB}"/>
    <dgm:cxn modelId="{64C7DC85-1AFB-4DFE-A3D1-2A72CA7DBFE0}" type="presOf" srcId="{2EEABB95-B9E0-4863-92DD-B51BC8B9A4FA}" destId="{45D055BB-5845-42AE-BB34-0A96F36D9165}" srcOrd="0" destOrd="0" presId="urn:microsoft.com/office/officeart/2005/8/layout/vList2"/>
    <dgm:cxn modelId="{4BBCC595-BE57-47D1-A36B-E369BB17FC31}" srcId="{A8B5D099-B141-4B53-B8A8-80E7921F1085}" destId="{7CD4076D-2FED-4203-9336-F36F1E4BE723}" srcOrd="2" destOrd="0" parTransId="{FB1E6096-6177-41A6-9318-76A5B4B5C751}" sibTransId="{4C34042D-4107-4FA2-8FC7-FAB0339C6FC7}"/>
    <dgm:cxn modelId="{BBABDAAC-C892-4C34-B4B4-068F22F5D7B2}" type="presOf" srcId="{32137B34-EF66-46F6-BBD8-2C6D124BCF94}" destId="{45C05E0B-CE03-4813-9BF7-467DA98EEAB0}" srcOrd="0" destOrd="0" presId="urn:microsoft.com/office/officeart/2005/8/layout/vList2"/>
    <dgm:cxn modelId="{F4D093C6-88D1-4FF1-AD30-DB1A2A86F998}" type="presOf" srcId="{76441025-ED48-4046-A3C6-246C5CE118E0}" destId="{DA3E6F0E-5395-4F36-965C-251A70D0E94D}" srcOrd="0" destOrd="0" presId="urn:microsoft.com/office/officeart/2005/8/layout/vList2"/>
    <dgm:cxn modelId="{0E0BABCD-B3E3-4EBB-9BE8-31A1FF3FADBC}" srcId="{A8B5D099-B141-4B53-B8A8-80E7921F1085}" destId="{11F53528-3108-4515-9138-413028C3794B}" srcOrd="0" destOrd="0" parTransId="{EAB69079-EFF5-4BCA-A5FB-F4F347FA2D87}" sibTransId="{44E95DF0-6987-474F-BF47-A3D50A76FC79}"/>
    <dgm:cxn modelId="{867149F8-3AEE-4A14-BFB3-6144270E547B}" srcId="{A8B5D099-B141-4B53-B8A8-80E7921F1085}" destId="{2EEABB95-B9E0-4863-92DD-B51BC8B9A4FA}" srcOrd="1" destOrd="0" parTransId="{3F73FBC9-1926-48D2-A985-A1D928BE02C7}" sibTransId="{954D91AC-51CE-4B45-B9C4-61D1ABA1B519}"/>
    <dgm:cxn modelId="{F6871BFB-8B32-4B08-BFDD-8DEF0DB1D501}" srcId="{A8B5D099-B141-4B53-B8A8-80E7921F1085}" destId="{76441025-ED48-4046-A3C6-246C5CE118E0}" srcOrd="4" destOrd="0" parTransId="{F75D7D7E-DBA0-4429-A880-1B8AC4915282}" sibTransId="{859B5A55-7931-4023-A922-2286AE2D8769}"/>
    <dgm:cxn modelId="{E1E834D6-8FFC-488C-8D5A-BF45F63B71B1}" type="presParOf" srcId="{20E207DF-3984-4459-94DC-00C08ED11ABE}" destId="{D3720817-FC99-42F7-9B7F-5C9FF60950C2}" srcOrd="0" destOrd="0" presId="urn:microsoft.com/office/officeart/2005/8/layout/vList2"/>
    <dgm:cxn modelId="{01771BB7-4D82-4762-ABD1-A65FEAA2267C}" type="presParOf" srcId="{20E207DF-3984-4459-94DC-00C08ED11ABE}" destId="{4740DD15-921E-45A8-A97C-5BDD0DC5696F}" srcOrd="1" destOrd="0" presId="urn:microsoft.com/office/officeart/2005/8/layout/vList2"/>
    <dgm:cxn modelId="{A8D1360B-9451-44C6-AB5E-8B788CD5CF7C}" type="presParOf" srcId="{20E207DF-3984-4459-94DC-00C08ED11ABE}" destId="{45D055BB-5845-42AE-BB34-0A96F36D9165}" srcOrd="2" destOrd="0" presId="urn:microsoft.com/office/officeart/2005/8/layout/vList2"/>
    <dgm:cxn modelId="{FF989FE8-42F7-4AD2-B11F-0EFBE54BEF80}" type="presParOf" srcId="{20E207DF-3984-4459-94DC-00C08ED11ABE}" destId="{0AC2DE0B-8E8E-4E87-94D2-A8493F833E53}" srcOrd="3" destOrd="0" presId="urn:microsoft.com/office/officeart/2005/8/layout/vList2"/>
    <dgm:cxn modelId="{A20F2D63-D07E-4098-B9C1-D7DDEDCE9B6E}" type="presParOf" srcId="{20E207DF-3984-4459-94DC-00C08ED11ABE}" destId="{320A9DAE-DA7C-4E70-9715-82B6E7C7285F}" srcOrd="4" destOrd="0" presId="urn:microsoft.com/office/officeart/2005/8/layout/vList2"/>
    <dgm:cxn modelId="{F4D40ABA-CDA5-471E-A329-F2999451E8D2}" type="presParOf" srcId="{20E207DF-3984-4459-94DC-00C08ED11ABE}" destId="{AE9CDB0E-C5D1-44F9-B6A2-596F3535D7E7}" srcOrd="5" destOrd="0" presId="urn:microsoft.com/office/officeart/2005/8/layout/vList2"/>
    <dgm:cxn modelId="{46BFA899-D447-41CD-BE88-4478616AE3A3}" type="presParOf" srcId="{20E207DF-3984-4459-94DC-00C08ED11ABE}" destId="{45C05E0B-CE03-4813-9BF7-467DA98EEAB0}" srcOrd="6" destOrd="0" presId="urn:microsoft.com/office/officeart/2005/8/layout/vList2"/>
    <dgm:cxn modelId="{CE8AD807-D0B2-4DCC-B4B6-A4FB02EE0DA5}" type="presParOf" srcId="{20E207DF-3984-4459-94DC-00C08ED11ABE}" destId="{59960706-02B1-4D17-90AF-A56A54968CC5}" srcOrd="7" destOrd="0" presId="urn:microsoft.com/office/officeart/2005/8/layout/vList2"/>
    <dgm:cxn modelId="{E31C91B4-0321-4285-A636-826FDBF01E48}" type="presParOf" srcId="{20E207DF-3984-4459-94DC-00C08ED11ABE}" destId="{DA3E6F0E-5395-4F36-965C-251A70D0E94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B5D099-B141-4B53-B8A8-80E7921F108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F53528-3108-4515-9138-413028C3794B}">
      <dgm:prSet phldrT="[Text]" phldr="1"/>
      <dgm:spPr/>
      <dgm:t>
        <a:bodyPr/>
        <a:lstStyle/>
        <a:p>
          <a:endParaRPr lang="en-US"/>
        </a:p>
      </dgm:t>
    </dgm:pt>
    <dgm:pt modelId="{EAB69079-EFF5-4BCA-A5FB-F4F347FA2D87}" type="parTrans" cxnId="{0E0BABCD-B3E3-4EBB-9BE8-31A1FF3FADBC}">
      <dgm:prSet/>
      <dgm:spPr/>
      <dgm:t>
        <a:bodyPr/>
        <a:lstStyle/>
        <a:p>
          <a:endParaRPr lang="en-US"/>
        </a:p>
      </dgm:t>
    </dgm:pt>
    <dgm:pt modelId="{44E95DF0-6987-474F-BF47-A3D50A76FC79}" type="sibTrans" cxnId="{0E0BABCD-B3E3-4EBB-9BE8-31A1FF3FADBC}">
      <dgm:prSet/>
      <dgm:spPr/>
      <dgm:t>
        <a:bodyPr/>
        <a:lstStyle/>
        <a:p>
          <a:endParaRPr lang="en-US"/>
        </a:p>
      </dgm:t>
    </dgm:pt>
    <dgm:pt modelId="{2EEABB95-B9E0-4863-92DD-B51BC8B9A4FA}">
      <dgm:prSet phldrT="[Text]"/>
      <dgm:spPr/>
      <dgm:t>
        <a:bodyPr/>
        <a:lstStyle/>
        <a:p>
          <a:endParaRPr lang="en-US"/>
        </a:p>
      </dgm:t>
    </dgm:pt>
    <dgm:pt modelId="{954D91AC-51CE-4B45-B9C4-61D1ABA1B519}" type="sibTrans" cxnId="{867149F8-3AEE-4A14-BFB3-6144270E547B}">
      <dgm:prSet/>
      <dgm:spPr/>
      <dgm:t>
        <a:bodyPr/>
        <a:lstStyle/>
        <a:p>
          <a:endParaRPr lang="en-US"/>
        </a:p>
      </dgm:t>
    </dgm:pt>
    <dgm:pt modelId="{3F73FBC9-1926-48D2-A985-A1D928BE02C7}" type="parTrans" cxnId="{867149F8-3AEE-4A14-BFB3-6144270E547B}">
      <dgm:prSet/>
      <dgm:spPr/>
      <dgm:t>
        <a:bodyPr/>
        <a:lstStyle/>
        <a:p>
          <a:endParaRPr lang="en-US"/>
        </a:p>
      </dgm:t>
    </dgm:pt>
    <dgm:pt modelId="{7CD4076D-2FED-4203-9336-F36F1E4BE723}">
      <dgm:prSet/>
      <dgm:spPr/>
      <dgm:t>
        <a:bodyPr/>
        <a:lstStyle/>
        <a:p>
          <a:endParaRPr lang="en-US"/>
        </a:p>
      </dgm:t>
    </dgm:pt>
    <dgm:pt modelId="{FB1E6096-6177-41A6-9318-76A5B4B5C751}" type="parTrans" cxnId="{4BBCC595-BE57-47D1-A36B-E369BB17FC31}">
      <dgm:prSet/>
      <dgm:spPr/>
      <dgm:t>
        <a:bodyPr/>
        <a:lstStyle/>
        <a:p>
          <a:endParaRPr lang="en-US"/>
        </a:p>
      </dgm:t>
    </dgm:pt>
    <dgm:pt modelId="{4C34042D-4107-4FA2-8FC7-FAB0339C6FC7}" type="sibTrans" cxnId="{4BBCC595-BE57-47D1-A36B-E369BB17FC31}">
      <dgm:prSet/>
      <dgm:spPr/>
      <dgm:t>
        <a:bodyPr/>
        <a:lstStyle/>
        <a:p>
          <a:endParaRPr lang="en-US"/>
        </a:p>
      </dgm:t>
    </dgm:pt>
    <dgm:pt modelId="{32137B34-EF66-46F6-BBD8-2C6D124BCF94}">
      <dgm:prSet/>
      <dgm:spPr/>
      <dgm:t>
        <a:bodyPr/>
        <a:lstStyle/>
        <a:p>
          <a:endParaRPr lang="en-US"/>
        </a:p>
      </dgm:t>
    </dgm:pt>
    <dgm:pt modelId="{DDA2219C-E0E8-4DC3-8143-ED8EC6958DC6}" type="parTrans" cxnId="{DC34596F-7C35-480A-B361-16AEF9A8A4F6}">
      <dgm:prSet/>
      <dgm:spPr/>
      <dgm:t>
        <a:bodyPr/>
        <a:lstStyle/>
        <a:p>
          <a:endParaRPr lang="en-US"/>
        </a:p>
      </dgm:t>
    </dgm:pt>
    <dgm:pt modelId="{C09160D8-E0A7-40AB-AFF7-723ABDBB6FDB}" type="sibTrans" cxnId="{DC34596F-7C35-480A-B361-16AEF9A8A4F6}">
      <dgm:prSet/>
      <dgm:spPr/>
      <dgm:t>
        <a:bodyPr/>
        <a:lstStyle/>
        <a:p>
          <a:endParaRPr lang="en-US"/>
        </a:p>
      </dgm:t>
    </dgm:pt>
    <dgm:pt modelId="{76441025-ED48-4046-A3C6-246C5CE118E0}">
      <dgm:prSet/>
      <dgm:spPr/>
      <dgm:t>
        <a:bodyPr/>
        <a:lstStyle/>
        <a:p>
          <a:endParaRPr lang="en-US"/>
        </a:p>
      </dgm:t>
    </dgm:pt>
    <dgm:pt modelId="{F75D7D7E-DBA0-4429-A880-1B8AC4915282}" type="parTrans" cxnId="{F6871BFB-8B32-4B08-BFDD-8DEF0DB1D501}">
      <dgm:prSet/>
      <dgm:spPr/>
      <dgm:t>
        <a:bodyPr/>
        <a:lstStyle/>
        <a:p>
          <a:endParaRPr lang="en-US"/>
        </a:p>
      </dgm:t>
    </dgm:pt>
    <dgm:pt modelId="{859B5A55-7931-4023-A922-2286AE2D8769}" type="sibTrans" cxnId="{F6871BFB-8B32-4B08-BFDD-8DEF0DB1D501}">
      <dgm:prSet/>
      <dgm:spPr/>
      <dgm:t>
        <a:bodyPr/>
        <a:lstStyle/>
        <a:p>
          <a:endParaRPr lang="en-US"/>
        </a:p>
      </dgm:t>
    </dgm:pt>
    <dgm:pt modelId="{20E207DF-3984-4459-94DC-00C08ED11ABE}" type="pres">
      <dgm:prSet presAssocID="{A8B5D099-B141-4B53-B8A8-80E7921F1085}" presName="linear" presStyleCnt="0">
        <dgm:presLayoutVars>
          <dgm:animLvl val="lvl"/>
          <dgm:resizeHandles val="exact"/>
        </dgm:presLayoutVars>
      </dgm:prSet>
      <dgm:spPr/>
    </dgm:pt>
    <dgm:pt modelId="{D3720817-FC99-42F7-9B7F-5C9FF60950C2}" type="pres">
      <dgm:prSet presAssocID="{11F53528-3108-4515-9138-413028C3794B}" presName="parentText" presStyleLbl="node1" presStyleIdx="0" presStyleCnt="5" custLinFactNeighborX="76504" custLinFactNeighborY="-2010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4740DD15-921E-45A8-A97C-5BDD0DC5696F}" type="pres">
      <dgm:prSet presAssocID="{44E95DF0-6987-474F-BF47-A3D50A76FC79}" presName="spacer" presStyleCnt="0"/>
      <dgm:spPr/>
    </dgm:pt>
    <dgm:pt modelId="{45D055BB-5845-42AE-BB34-0A96F36D9165}" type="pres">
      <dgm:prSet presAssocID="{2EEABB95-B9E0-4863-92DD-B51BC8B9A4FA}" presName="parentText" presStyleLbl="node1" presStyleIdx="1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0AC2DE0B-8E8E-4E87-94D2-A8493F833E53}" type="pres">
      <dgm:prSet presAssocID="{954D91AC-51CE-4B45-B9C4-61D1ABA1B519}" presName="spacer" presStyleCnt="0"/>
      <dgm:spPr/>
    </dgm:pt>
    <dgm:pt modelId="{320A9DAE-DA7C-4E70-9715-82B6E7C7285F}" type="pres">
      <dgm:prSet presAssocID="{7CD4076D-2FED-4203-9336-F36F1E4BE723}" presName="parentText" presStyleLbl="node1" presStyleIdx="2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AE9CDB0E-C5D1-44F9-B6A2-596F3535D7E7}" type="pres">
      <dgm:prSet presAssocID="{4C34042D-4107-4FA2-8FC7-FAB0339C6FC7}" presName="spacer" presStyleCnt="0"/>
      <dgm:spPr/>
    </dgm:pt>
    <dgm:pt modelId="{45C05E0B-CE03-4813-9BF7-467DA98EEAB0}" type="pres">
      <dgm:prSet presAssocID="{32137B34-EF66-46F6-BBD8-2C6D124BCF94}" presName="parentText" presStyleLbl="node1" presStyleIdx="3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59960706-02B1-4D17-90AF-A56A54968CC5}" type="pres">
      <dgm:prSet presAssocID="{C09160D8-E0A7-40AB-AFF7-723ABDBB6FDB}" presName="spacer" presStyleCnt="0"/>
      <dgm:spPr/>
    </dgm:pt>
    <dgm:pt modelId="{DA3E6F0E-5395-4F36-965C-251A70D0E94D}" type="pres">
      <dgm:prSet presAssocID="{76441025-ED48-4046-A3C6-246C5CE118E0}" presName="parentText" presStyleLbl="node1" presStyleIdx="4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C4F5FE28-86DA-48E8-B91E-4E9343CB0D06}" type="presOf" srcId="{11F53528-3108-4515-9138-413028C3794B}" destId="{D3720817-FC99-42F7-9B7F-5C9FF60950C2}" srcOrd="0" destOrd="0" presId="urn:microsoft.com/office/officeart/2005/8/layout/vList2"/>
    <dgm:cxn modelId="{92BB332F-3BC2-4795-8272-FC2419397397}" type="presOf" srcId="{A8B5D099-B141-4B53-B8A8-80E7921F1085}" destId="{20E207DF-3984-4459-94DC-00C08ED11ABE}" srcOrd="0" destOrd="0" presId="urn:microsoft.com/office/officeart/2005/8/layout/vList2"/>
    <dgm:cxn modelId="{E5890E3A-BE3F-474A-97E6-1FC6C6D649B5}" type="presOf" srcId="{7CD4076D-2FED-4203-9336-F36F1E4BE723}" destId="{320A9DAE-DA7C-4E70-9715-82B6E7C7285F}" srcOrd="0" destOrd="0" presId="urn:microsoft.com/office/officeart/2005/8/layout/vList2"/>
    <dgm:cxn modelId="{DC34596F-7C35-480A-B361-16AEF9A8A4F6}" srcId="{A8B5D099-B141-4B53-B8A8-80E7921F1085}" destId="{32137B34-EF66-46F6-BBD8-2C6D124BCF94}" srcOrd="3" destOrd="0" parTransId="{DDA2219C-E0E8-4DC3-8143-ED8EC6958DC6}" sibTransId="{C09160D8-E0A7-40AB-AFF7-723ABDBB6FDB}"/>
    <dgm:cxn modelId="{64C7DC85-1AFB-4DFE-A3D1-2A72CA7DBFE0}" type="presOf" srcId="{2EEABB95-B9E0-4863-92DD-B51BC8B9A4FA}" destId="{45D055BB-5845-42AE-BB34-0A96F36D9165}" srcOrd="0" destOrd="0" presId="urn:microsoft.com/office/officeart/2005/8/layout/vList2"/>
    <dgm:cxn modelId="{4BBCC595-BE57-47D1-A36B-E369BB17FC31}" srcId="{A8B5D099-B141-4B53-B8A8-80E7921F1085}" destId="{7CD4076D-2FED-4203-9336-F36F1E4BE723}" srcOrd="2" destOrd="0" parTransId="{FB1E6096-6177-41A6-9318-76A5B4B5C751}" sibTransId="{4C34042D-4107-4FA2-8FC7-FAB0339C6FC7}"/>
    <dgm:cxn modelId="{BBABDAAC-C892-4C34-B4B4-068F22F5D7B2}" type="presOf" srcId="{32137B34-EF66-46F6-BBD8-2C6D124BCF94}" destId="{45C05E0B-CE03-4813-9BF7-467DA98EEAB0}" srcOrd="0" destOrd="0" presId="urn:microsoft.com/office/officeart/2005/8/layout/vList2"/>
    <dgm:cxn modelId="{F4D093C6-88D1-4FF1-AD30-DB1A2A86F998}" type="presOf" srcId="{76441025-ED48-4046-A3C6-246C5CE118E0}" destId="{DA3E6F0E-5395-4F36-965C-251A70D0E94D}" srcOrd="0" destOrd="0" presId="urn:microsoft.com/office/officeart/2005/8/layout/vList2"/>
    <dgm:cxn modelId="{0E0BABCD-B3E3-4EBB-9BE8-31A1FF3FADBC}" srcId="{A8B5D099-B141-4B53-B8A8-80E7921F1085}" destId="{11F53528-3108-4515-9138-413028C3794B}" srcOrd="0" destOrd="0" parTransId="{EAB69079-EFF5-4BCA-A5FB-F4F347FA2D87}" sibTransId="{44E95DF0-6987-474F-BF47-A3D50A76FC79}"/>
    <dgm:cxn modelId="{867149F8-3AEE-4A14-BFB3-6144270E547B}" srcId="{A8B5D099-B141-4B53-B8A8-80E7921F1085}" destId="{2EEABB95-B9E0-4863-92DD-B51BC8B9A4FA}" srcOrd="1" destOrd="0" parTransId="{3F73FBC9-1926-48D2-A985-A1D928BE02C7}" sibTransId="{954D91AC-51CE-4B45-B9C4-61D1ABA1B519}"/>
    <dgm:cxn modelId="{F6871BFB-8B32-4B08-BFDD-8DEF0DB1D501}" srcId="{A8B5D099-B141-4B53-B8A8-80E7921F1085}" destId="{76441025-ED48-4046-A3C6-246C5CE118E0}" srcOrd="4" destOrd="0" parTransId="{F75D7D7E-DBA0-4429-A880-1B8AC4915282}" sibTransId="{859B5A55-7931-4023-A922-2286AE2D8769}"/>
    <dgm:cxn modelId="{E1E834D6-8FFC-488C-8D5A-BF45F63B71B1}" type="presParOf" srcId="{20E207DF-3984-4459-94DC-00C08ED11ABE}" destId="{D3720817-FC99-42F7-9B7F-5C9FF60950C2}" srcOrd="0" destOrd="0" presId="urn:microsoft.com/office/officeart/2005/8/layout/vList2"/>
    <dgm:cxn modelId="{01771BB7-4D82-4762-ABD1-A65FEAA2267C}" type="presParOf" srcId="{20E207DF-3984-4459-94DC-00C08ED11ABE}" destId="{4740DD15-921E-45A8-A97C-5BDD0DC5696F}" srcOrd="1" destOrd="0" presId="urn:microsoft.com/office/officeart/2005/8/layout/vList2"/>
    <dgm:cxn modelId="{A8D1360B-9451-44C6-AB5E-8B788CD5CF7C}" type="presParOf" srcId="{20E207DF-3984-4459-94DC-00C08ED11ABE}" destId="{45D055BB-5845-42AE-BB34-0A96F36D9165}" srcOrd="2" destOrd="0" presId="urn:microsoft.com/office/officeart/2005/8/layout/vList2"/>
    <dgm:cxn modelId="{FF989FE8-42F7-4AD2-B11F-0EFBE54BEF80}" type="presParOf" srcId="{20E207DF-3984-4459-94DC-00C08ED11ABE}" destId="{0AC2DE0B-8E8E-4E87-94D2-A8493F833E53}" srcOrd="3" destOrd="0" presId="urn:microsoft.com/office/officeart/2005/8/layout/vList2"/>
    <dgm:cxn modelId="{A20F2D63-D07E-4098-B9C1-D7DDEDCE9B6E}" type="presParOf" srcId="{20E207DF-3984-4459-94DC-00C08ED11ABE}" destId="{320A9DAE-DA7C-4E70-9715-82B6E7C7285F}" srcOrd="4" destOrd="0" presId="urn:microsoft.com/office/officeart/2005/8/layout/vList2"/>
    <dgm:cxn modelId="{F4D40ABA-CDA5-471E-A329-F2999451E8D2}" type="presParOf" srcId="{20E207DF-3984-4459-94DC-00C08ED11ABE}" destId="{AE9CDB0E-C5D1-44F9-B6A2-596F3535D7E7}" srcOrd="5" destOrd="0" presId="urn:microsoft.com/office/officeart/2005/8/layout/vList2"/>
    <dgm:cxn modelId="{46BFA899-D447-41CD-BE88-4478616AE3A3}" type="presParOf" srcId="{20E207DF-3984-4459-94DC-00C08ED11ABE}" destId="{45C05E0B-CE03-4813-9BF7-467DA98EEAB0}" srcOrd="6" destOrd="0" presId="urn:microsoft.com/office/officeart/2005/8/layout/vList2"/>
    <dgm:cxn modelId="{CE8AD807-D0B2-4DCC-B4B6-A4FB02EE0DA5}" type="presParOf" srcId="{20E207DF-3984-4459-94DC-00C08ED11ABE}" destId="{59960706-02B1-4D17-90AF-A56A54968CC5}" srcOrd="7" destOrd="0" presId="urn:microsoft.com/office/officeart/2005/8/layout/vList2"/>
    <dgm:cxn modelId="{E31C91B4-0321-4285-A636-826FDBF01E48}" type="presParOf" srcId="{20E207DF-3984-4459-94DC-00C08ED11ABE}" destId="{DA3E6F0E-5395-4F36-965C-251A70D0E94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20817-FC99-42F7-9B7F-5C9FF60950C2}">
      <dsp:nvSpPr>
        <dsp:cNvPr id="0" name=""/>
        <dsp:cNvSpPr/>
      </dsp:nvSpPr>
      <dsp:spPr>
        <a:xfrm>
          <a:off x="0" y="288065"/>
          <a:ext cx="4421188" cy="6739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0" y="288065"/>
        <a:ext cx="4421188" cy="673920"/>
      </dsp:txXfrm>
    </dsp:sp>
    <dsp:sp modelId="{45D055BB-5845-42AE-BB34-0A96F36D9165}">
      <dsp:nvSpPr>
        <dsp:cNvPr id="0" name=""/>
        <dsp:cNvSpPr/>
      </dsp:nvSpPr>
      <dsp:spPr>
        <a:xfrm>
          <a:off x="0" y="1086508"/>
          <a:ext cx="4421188" cy="6739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0" y="1086508"/>
        <a:ext cx="4421188" cy="673920"/>
      </dsp:txXfrm>
    </dsp:sp>
    <dsp:sp modelId="{320A9DAE-DA7C-4E70-9715-82B6E7C7285F}">
      <dsp:nvSpPr>
        <dsp:cNvPr id="0" name=""/>
        <dsp:cNvSpPr/>
      </dsp:nvSpPr>
      <dsp:spPr>
        <a:xfrm>
          <a:off x="0" y="1864108"/>
          <a:ext cx="4421188" cy="6739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0" y="1864108"/>
        <a:ext cx="4421188" cy="673920"/>
      </dsp:txXfrm>
    </dsp:sp>
    <dsp:sp modelId="{45C05E0B-CE03-4813-9BF7-467DA98EEAB0}">
      <dsp:nvSpPr>
        <dsp:cNvPr id="0" name=""/>
        <dsp:cNvSpPr/>
      </dsp:nvSpPr>
      <dsp:spPr>
        <a:xfrm>
          <a:off x="0" y="2641708"/>
          <a:ext cx="4421188" cy="6739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0" y="2641708"/>
        <a:ext cx="4421188" cy="673920"/>
      </dsp:txXfrm>
    </dsp:sp>
    <dsp:sp modelId="{DA3E6F0E-5395-4F36-965C-251A70D0E94D}">
      <dsp:nvSpPr>
        <dsp:cNvPr id="0" name=""/>
        <dsp:cNvSpPr/>
      </dsp:nvSpPr>
      <dsp:spPr>
        <a:xfrm>
          <a:off x="0" y="3419308"/>
          <a:ext cx="4421188" cy="6739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0" y="3419308"/>
        <a:ext cx="4421188" cy="6739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20817-FC99-42F7-9B7F-5C9FF60950C2}">
      <dsp:nvSpPr>
        <dsp:cNvPr id="0" name=""/>
        <dsp:cNvSpPr/>
      </dsp:nvSpPr>
      <dsp:spPr>
        <a:xfrm>
          <a:off x="0" y="283506"/>
          <a:ext cx="6467947" cy="7675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283506"/>
        <a:ext cx="6467947" cy="767520"/>
      </dsp:txXfrm>
    </dsp:sp>
    <dsp:sp modelId="{45D055BB-5845-42AE-BB34-0A96F36D9165}">
      <dsp:nvSpPr>
        <dsp:cNvPr id="0" name=""/>
        <dsp:cNvSpPr/>
      </dsp:nvSpPr>
      <dsp:spPr>
        <a:xfrm>
          <a:off x="0" y="1192844"/>
          <a:ext cx="6467947" cy="7675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1192844"/>
        <a:ext cx="6467947" cy="767520"/>
      </dsp:txXfrm>
    </dsp:sp>
    <dsp:sp modelId="{320A9DAE-DA7C-4E70-9715-82B6E7C7285F}">
      <dsp:nvSpPr>
        <dsp:cNvPr id="0" name=""/>
        <dsp:cNvSpPr/>
      </dsp:nvSpPr>
      <dsp:spPr>
        <a:xfrm>
          <a:off x="0" y="2078444"/>
          <a:ext cx="6467947" cy="7675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2078444"/>
        <a:ext cx="6467947" cy="767520"/>
      </dsp:txXfrm>
    </dsp:sp>
    <dsp:sp modelId="{45C05E0B-CE03-4813-9BF7-467DA98EEAB0}">
      <dsp:nvSpPr>
        <dsp:cNvPr id="0" name=""/>
        <dsp:cNvSpPr/>
      </dsp:nvSpPr>
      <dsp:spPr>
        <a:xfrm>
          <a:off x="0" y="2964044"/>
          <a:ext cx="6467947" cy="7675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2964044"/>
        <a:ext cx="6467947" cy="767520"/>
      </dsp:txXfrm>
    </dsp:sp>
    <dsp:sp modelId="{DA3E6F0E-5395-4F36-965C-251A70D0E94D}">
      <dsp:nvSpPr>
        <dsp:cNvPr id="0" name=""/>
        <dsp:cNvSpPr/>
      </dsp:nvSpPr>
      <dsp:spPr>
        <a:xfrm>
          <a:off x="0" y="3849644"/>
          <a:ext cx="6467947" cy="7675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3849644"/>
        <a:ext cx="6467947" cy="7675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20817-FC99-42F7-9B7F-5C9FF60950C2}">
      <dsp:nvSpPr>
        <dsp:cNvPr id="0" name=""/>
        <dsp:cNvSpPr/>
      </dsp:nvSpPr>
      <dsp:spPr>
        <a:xfrm>
          <a:off x="0" y="283506"/>
          <a:ext cx="6467947" cy="7675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283506"/>
        <a:ext cx="6467947" cy="767520"/>
      </dsp:txXfrm>
    </dsp:sp>
    <dsp:sp modelId="{45D055BB-5845-42AE-BB34-0A96F36D9165}">
      <dsp:nvSpPr>
        <dsp:cNvPr id="0" name=""/>
        <dsp:cNvSpPr/>
      </dsp:nvSpPr>
      <dsp:spPr>
        <a:xfrm>
          <a:off x="0" y="1192844"/>
          <a:ext cx="6467947" cy="7675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1192844"/>
        <a:ext cx="6467947" cy="767520"/>
      </dsp:txXfrm>
    </dsp:sp>
    <dsp:sp modelId="{320A9DAE-DA7C-4E70-9715-82B6E7C7285F}">
      <dsp:nvSpPr>
        <dsp:cNvPr id="0" name=""/>
        <dsp:cNvSpPr/>
      </dsp:nvSpPr>
      <dsp:spPr>
        <a:xfrm>
          <a:off x="0" y="2078444"/>
          <a:ext cx="6467947" cy="7675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2078444"/>
        <a:ext cx="6467947" cy="767520"/>
      </dsp:txXfrm>
    </dsp:sp>
    <dsp:sp modelId="{45C05E0B-CE03-4813-9BF7-467DA98EEAB0}">
      <dsp:nvSpPr>
        <dsp:cNvPr id="0" name=""/>
        <dsp:cNvSpPr/>
      </dsp:nvSpPr>
      <dsp:spPr>
        <a:xfrm>
          <a:off x="0" y="2964044"/>
          <a:ext cx="6467947" cy="7675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2964044"/>
        <a:ext cx="6467947" cy="767520"/>
      </dsp:txXfrm>
    </dsp:sp>
    <dsp:sp modelId="{DA3E6F0E-5395-4F36-965C-251A70D0E94D}">
      <dsp:nvSpPr>
        <dsp:cNvPr id="0" name=""/>
        <dsp:cNvSpPr/>
      </dsp:nvSpPr>
      <dsp:spPr>
        <a:xfrm>
          <a:off x="0" y="3849644"/>
          <a:ext cx="6467947" cy="7675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0" y="3849644"/>
        <a:ext cx="6467947" cy="767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582D3-859C-B348-8875-638388E676D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33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365B1-5630-45B9-9C83-3D0E0288222E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918A0-28F0-440C-BB9C-ED3EB12F0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9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B9B7B0BB-251E-4D4A-8DE2-2258F3114021}"/>
              </a:ext>
            </a:extLst>
          </p:cNvPr>
          <p:cNvSpPr txBox="1">
            <a:spLocks/>
          </p:cNvSpPr>
          <p:nvPr userDrawn="1"/>
        </p:nvSpPr>
        <p:spPr>
          <a:xfrm>
            <a:off x="437745" y="34796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9EB3B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06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107E7D-50A6-13BD-CF26-C7419D93B73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16541" y="819444"/>
            <a:ext cx="4421188" cy="44021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object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2903065-F7E1-7A57-417C-FD12576FCED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311790975"/>
              </p:ext>
            </p:extLst>
          </p:nvPr>
        </p:nvGraphicFramePr>
        <p:xfrm>
          <a:off x="6654270" y="819444"/>
          <a:ext cx="4421188" cy="4402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96372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E1B91-C42B-6DB7-9973-56E202933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0914" y="365125"/>
            <a:ext cx="7411681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80CD62-89A4-DCB6-AF95-3E52442472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8032" y="2101850"/>
            <a:ext cx="7411681" cy="3875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6982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F2D6C-D20A-8839-63FE-9A3BBAD94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5122" y="365125"/>
            <a:ext cx="6987474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48A34-CEA8-B152-E42A-5AC7A44C85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5122" y="2027238"/>
            <a:ext cx="6987474" cy="3873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6872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3DB65E5-8CDC-70E9-AC2D-08B7FF57712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968484"/>
              </p:ext>
            </p:extLst>
          </p:nvPr>
        </p:nvGraphicFramePr>
        <p:xfrm>
          <a:off x="4607511" y="819444"/>
          <a:ext cx="6467947" cy="492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26770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7CE1F5E-538B-AB99-48B5-B89E26A9973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017800174"/>
              </p:ext>
            </p:extLst>
          </p:nvPr>
        </p:nvGraphicFramePr>
        <p:xfrm>
          <a:off x="4607511" y="819444"/>
          <a:ext cx="6467947" cy="492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72808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816BF-819D-E126-B0F2-E8A386F2C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0816" y="365125"/>
            <a:ext cx="692178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A880F55-55B5-8F4A-4DC9-560F44A91F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51108" y="2120900"/>
            <a:ext cx="6921780" cy="3949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00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6FC9F28-8BFB-9717-1963-C8A13B373C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0816" y="365125"/>
            <a:ext cx="692178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435E3-B0FE-FD3C-30C5-1C7FCE8F45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51108" y="2120900"/>
            <a:ext cx="6921780" cy="3949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292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FB850-045F-860A-EBC8-10A0A73A4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802" y="2215299"/>
            <a:ext cx="10834396" cy="86112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DCDACB-370B-482B-F8D2-B8CA63986A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801" y="3327400"/>
            <a:ext cx="10834397" cy="2809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7567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AB89CC-6EC0-AB97-6DC0-5CE02E86F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802" y="2215299"/>
            <a:ext cx="10834396" cy="86112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51D9E3-29A6-3F62-FC50-B79FE4753B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801" y="3327400"/>
            <a:ext cx="10834397" cy="2809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605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0FAFDED-DF1F-1521-CDE8-2F7B3B41A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0914" y="365125"/>
            <a:ext cx="7411681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46640-2C49-D90C-1AF4-1E51F25D49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8032" y="2101850"/>
            <a:ext cx="7411681" cy="3875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0697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6214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3D1CC1-4700-8C94-E09E-13905A2FC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0914" y="365125"/>
            <a:ext cx="7411681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9F6E6B-C1AD-DAB0-BAD2-E5B149A4B1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8032" y="2101850"/>
            <a:ext cx="7411681" cy="3875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9302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0BF30-2EC8-C527-3743-7DD8E96797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9841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CEB7F-4F12-9D53-F53E-FE875BBCF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31988"/>
            <a:ext cx="6711950" cy="3497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2524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790598D-8642-EFBB-FC6B-BA418626A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9841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D9C72-5E1A-CCA7-62EC-41D560CA89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31988"/>
            <a:ext cx="6711950" cy="3497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2183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A558B-7B5E-4ECF-8EE7-8BFB70863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802" y="1373793"/>
            <a:ext cx="10834396" cy="94520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77D6D-7B08-35B9-9320-25F36804EC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154" y="2573338"/>
            <a:ext cx="10834396" cy="3346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7319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50AD8-52A6-370F-DFC4-30E3B5006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8420" y="365125"/>
            <a:ext cx="9344175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E6020-8AA7-2546-00E7-EF8BD570F8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8420" y="2101850"/>
            <a:ext cx="9344175" cy="389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8228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77990-DBBE-A9B0-16B9-82B6628E7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8F3707-CD99-13E4-D9D2-FD0A7D5F6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082800"/>
            <a:ext cx="10834688" cy="4006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05309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A4B96-1579-D729-02C5-6A6D0AD55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0971A-3BCA-5BEE-1495-7348A3F8CE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70088"/>
            <a:ext cx="10834396" cy="406241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82918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263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3D6D98-694B-38C1-252A-A184BB706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547" y="2203351"/>
            <a:ext cx="6685817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EFFB25-5294-E1CD-3195-A2EF5E239D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94238" y="3836988"/>
            <a:ext cx="6686550" cy="696912"/>
          </a:xfrm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Presentation Subtitle or Date</a:t>
            </a:r>
          </a:p>
        </p:txBody>
      </p:sp>
    </p:spTree>
    <p:extLst>
      <p:ext uri="{BB962C8B-B14F-4D97-AF65-F5344CB8AC3E}">
        <p14:creationId xmlns:p14="http://schemas.microsoft.com/office/powerpoint/2010/main" val="147124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50BE8-338F-299C-1DC6-01EEE2873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988" y="365125"/>
            <a:ext cx="703460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49AA8-CC93-8A8E-09C6-30DD336F4A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7989" y="1912938"/>
            <a:ext cx="7034900" cy="4260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3040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F1250-6372-C807-D414-344749984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60C701-6071-5263-8C67-2902F959EE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063750"/>
            <a:ext cx="10834688" cy="2357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051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A559A-6161-D32A-FBB4-1C6F989C6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834396" cy="88864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617723-F3E7-8761-E4F0-9F3AC9649C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49413"/>
            <a:ext cx="10834688" cy="4222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5203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81892-C57B-DF08-82FB-613FB7C00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802" y="1687399"/>
            <a:ext cx="10834396" cy="28280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quote copy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7AA227-B16E-D262-327A-A5A499B6A0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6413" y="5251450"/>
            <a:ext cx="3386137" cy="574675"/>
          </a:xfrm>
        </p:spPr>
        <p:txBody>
          <a:bodyPr/>
          <a:lstStyle>
            <a:lvl1pPr marL="0" indent="0"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1251980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CFC7D-BBDC-662F-86B0-46D89EAFE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802" y="1694305"/>
            <a:ext cx="10834396" cy="251947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quote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3A618F3-980B-101D-7B01-A20C4AC542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6413" y="5251450"/>
            <a:ext cx="3386137" cy="574675"/>
          </a:xfrm>
        </p:spPr>
        <p:txBody>
          <a:bodyPr/>
          <a:lstStyle>
            <a:lvl1pPr marL="0" indent="0"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1048860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C93C5-DC69-CF0C-A968-743B7621C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8517F2-EDC0-55D1-3C20-37122B382E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243138"/>
            <a:ext cx="7881938" cy="3290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225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2B8936-0D94-41B3-A738-1C3524D2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43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2EED2-8833-4199-880B-67F4901C3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723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3" r:id="rId16"/>
    <p:sldLayoutId id="2147483682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hbavolunteer.knowledgeowl.com/help/2025-hba-annual-conference-social-media-toolkit-for-member-leaders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feed/update/urn:li:activity:7364990055582474241" TargetMode="External"/><Relationship Id="rId2" Type="http://schemas.openxmlformats.org/officeDocument/2006/relationships/hyperlink" Target="https://www.linkedin.com/feed/update/urn:li:activity:7366470073521184769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hyperlink" Target="https://www.linkedin.com/feed/update/urn:li:activity:7359176666285285377" TargetMode="External"/><Relationship Id="rId4" Type="http://schemas.openxmlformats.org/officeDocument/2006/relationships/hyperlink" Target="https://www.linkedin.com/feed/update/urn:li:activity:736462933119884492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posts/healthcare-businesswomen-s-association_hbaimpact-activity-7366208222782828545-STdo?utm_source=share&amp;utm_medium=member_desktop&amp;rcm=ACoAABbk8KoBuhF9N-JEKr6x3cetDch51hbZpQk" TargetMode="External"/><Relationship Id="rId2" Type="http://schemas.openxmlformats.org/officeDocument/2006/relationships/hyperlink" Target="https://hbanet.org/news/2025/08/26/healthcare-businesswomens-association-hba-opens-nominations-its-2026-globa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BA968-A05C-528D-A9C7-8AFF7F766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Tahoma"/>
                <a:ea typeface="Tahoma"/>
                <a:cs typeface="Tahoma"/>
              </a:rPr>
              <a:t>HBA Marketing and Communications Forum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2A965-9A93-22EA-45CA-4FF86FCD11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Tahoma"/>
                <a:ea typeface="Tahoma"/>
                <a:cs typeface="Tahoma"/>
              </a:rPr>
              <a:t>27 August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40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37FC4-B354-DD7F-2252-D3BBDE20D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834396" cy="722564"/>
          </a:xfrm>
        </p:spPr>
        <p:txBody>
          <a:bodyPr>
            <a:normAutofit/>
          </a:bodyPr>
          <a:lstStyle/>
          <a:p>
            <a:r>
              <a:rPr lang="en-US" sz="4000">
                <a:latin typeface="Tahoma"/>
                <a:ea typeface="Tahoma"/>
                <a:cs typeface="Tahoma"/>
              </a:rPr>
              <a:t>Upcoming HBA Events and Key Dates</a:t>
            </a:r>
            <a:endParaRPr lang="en-US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68EE1-A92D-F7CF-39DC-54BF212D6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32720"/>
            <a:ext cx="10834688" cy="39394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ahoma"/>
                <a:ea typeface="Calibri"/>
                <a:cs typeface="Calibri"/>
              </a:rPr>
              <a:t>HBA Annual Conference (29 September – 1 October)</a:t>
            </a:r>
          </a:p>
          <a:p>
            <a:pPr lvl="1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000000"/>
                </a:solidFill>
                <a:latin typeface="Tahoma"/>
                <a:ea typeface="Calibri"/>
                <a:cs typeface="Calibri"/>
                <a:hlinkClick r:id="rId2"/>
              </a:rPr>
              <a:t>Member Leader Social Media Toolkit</a:t>
            </a:r>
            <a:endParaRPr lang="en-US">
              <a:solidFill>
                <a:srgbClr val="000000"/>
              </a:solidFill>
              <a:latin typeface="Tahoma"/>
              <a:ea typeface="Calibri"/>
              <a:cs typeface="Calibri"/>
            </a:endParaRPr>
          </a:p>
          <a:p>
            <a:pPr lvl="2">
              <a:buFont typeface="Wingdings" panose="020B0604020202020204" pitchFamily="34" charset="0"/>
              <a:buChar char="§"/>
            </a:pPr>
            <a:r>
              <a:rPr lang="en-US" dirty="0">
                <a:solidFill>
                  <a:srgbClr val="000000"/>
                </a:solidFill>
                <a:latin typeface="Tahoma"/>
                <a:ea typeface="Calibri"/>
                <a:cs typeface="Calibri"/>
              </a:rPr>
              <a:t>Suggested social copy and graphics to aid promotional efforts (for HBA regions as well as individual members)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000000"/>
                </a:solidFill>
                <a:latin typeface="Tahoma"/>
                <a:ea typeface="Calibri"/>
                <a:cs typeface="Calibri"/>
              </a:rPr>
              <a:t>Standard Registration Pricing: Until 30 August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000000"/>
                </a:solidFill>
                <a:latin typeface="Tahoma"/>
                <a:ea typeface="Calibri"/>
                <a:cs typeface="Calibri"/>
              </a:rPr>
              <a:t>HBA Discounted Hotel Block: Closes 5 September</a:t>
            </a:r>
          </a:p>
          <a:p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Picture 4" descr="A person in a white shirt&#10;&#10;AI-generated content may be incorrect.">
            <a:extLst>
              <a:ext uri="{FF2B5EF4-FFF2-40B4-BE49-F238E27FC236}">
                <a16:creationId xmlns:a16="http://schemas.microsoft.com/office/drawing/2014/main" id="{BBF432B4-B2BD-9298-C2CB-8D3483ACBD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01" b="18376"/>
          <a:stretch>
            <a:fillRect/>
          </a:stretch>
        </p:blipFill>
        <p:spPr>
          <a:xfrm>
            <a:off x="1525805" y="4572000"/>
            <a:ext cx="2634098" cy="1602160"/>
          </a:xfrm>
          <a:prstGeom prst="rect">
            <a:avLst/>
          </a:prstGeom>
        </p:spPr>
      </p:pic>
      <p:pic>
        <p:nvPicPr>
          <p:cNvPr id="7" name="Picture 6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CF4227AB-51E2-D340-DDFC-FCFDDB35D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938" y="4572000"/>
            <a:ext cx="2810507" cy="1690077"/>
          </a:xfrm>
          <a:prstGeom prst="rect">
            <a:avLst/>
          </a:prstGeom>
        </p:spPr>
      </p:pic>
      <p:pic>
        <p:nvPicPr>
          <p:cNvPr id="9" name="Picture 8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D2C1B23C-E821-86CE-5EC9-1A2A210EC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0186" y="4572000"/>
            <a:ext cx="2807705" cy="169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96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F548B-95A4-53C8-CA9C-AC7D0D6CE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9ADF0-D11D-B961-DB75-A9C093D23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834396" cy="722564"/>
          </a:xfrm>
        </p:spPr>
        <p:txBody>
          <a:bodyPr>
            <a:normAutofit/>
          </a:bodyPr>
          <a:lstStyle/>
          <a:p>
            <a:r>
              <a:rPr lang="en-US" sz="4000">
                <a:latin typeface="Tahoma"/>
                <a:ea typeface="Tahoma"/>
                <a:cs typeface="Tahoma"/>
              </a:rPr>
              <a:t>Upcoming HBA Events and Key Dates</a:t>
            </a:r>
            <a:endParaRPr lang="en-US" sz="4000"/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B04CD303-C79A-3BC0-6A23-ED9F28021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456" y="4911849"/>
            <a:ext cx="6071536" cy="1716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44326D-41D8-F128-9F80-994E80747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885" y="3201650"/>
            <a:ext cx="6076464" cy="1705163"/>
          </a:xfrm>
          <a:prstGeom prst="rect">
            <a:avLst/>
          </a:prstGeom>
        </p:spPr>
      </p:pic>
      <p:pic>
        <p:nvPicPr>
          <p:cNvPr id="9" name="Picture 8" descr="A person with grey hair and a red background&#10;&#10;AI-generated content may be incorrect.">
            <a:extLst>
              <a:ext uri="{FF2B5EF4-FFF2-40B4-BE49-F238E27FC236}">
                <a16:creationId xmlns:a16="http://schemas.microsoft.com/office/drawing/2014/main" id="{1E73FFDD-C4BF-97FF-199C-34FEB447A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496919"/>
            <a:ext cx="6076463" cy="169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34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7DBF1-C930-7AD6-A1D5-B2D0775BE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FA6E5-7B07-6679-2F62-1B7F3EE8D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834396" cy="722564"/>
          </a:xfrm>
        </p:spPr>
        <p:txBody>
          <a:bodyPr>
            <a:normAutofit/>
          </a:bodyPr>
          <a:lstStyle/>
          <a:p>
            <a:r>
              <a:rPr lang="en-US" sz="4000">
                <a:latin typeface="Tahoma"/>
                <a:ea typeface="Tahoma"/>
                <a:cs typeface="Tahoma"/>
              </a:rPr>
              <a:t>Upcoming HBA Events and Key Dates</a:t>
            </a:r>
            <a:endParaRPr lang="en-US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0FEC5-398F-C1D4-6BD9-ACED96F2E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1913182"/>
            <a:ext cx="5334612" cy="393944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3000" b="1">
                <a:solidFill>
                  <a:srgbClr val="000000"/>
                </a:solidFill>
                <a:latin typeface="Tahoma"/>
                <a:ea typeface="Calibri"/>
                <a:cs typeface="Calibri"/>
              </a:rPr>
              <a:t>#HBAAC25</a:t>
            </a:r>
            <a:r>
              <a:rPr lang="en-US" sz="3000">
                <a:solidFill>
                  <a:srgbClr val="000000"/>
                </a:solidFill>
                <a:latin typeface="Tahoma"/>
                <a:ea typeface="Calibri"/>
                <a:cs typeface="Calibri"/>
              </a:rPr>
              <a:t> Posts to Amplify</a:t>
            </a:r>
            <a:endParaRPr lang="en-US" sz="3000"/>
          </a:p>
          <a:p>
            <a:pPr lvl="1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 sz="1800">
                <a:solidFill>
                  <a:srgbClr val="000000"/>
                </a:solidFill>
                <a:latin typeface="Tahoma"/>
                <a:ea typeface="Tahoma"/>
                <a:cs typeface="Tahoma"/>
                <a:hlinkClick r:id="rId2"/>
              </a:rPr>
              <a:t>https://www.linkedin.com/feed/update/urn:li:activity:7366470073521184769</a:t>
            </a:r>
            <a:r>
              <a:rPr lang="en-US" sz="18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 </a:t>
            </a:r>
            <a:endParaRPr lang="en-US" sz="1800">
              <a:solidFill>
                <a:srgbClr val="000000"/>
              </a:solidFill>
              <a:latin typeface="Tahoma"/>
              <a:ea typeface="Calibri"/>
              <a:cs typeface="Calibri"/>
            </a:endParaRPr>
          </a:p>
          <a:p>
            <a:pPr lvl="1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 sz="1800">
                <a:solidFill>
                  <a:srgbClr val="000000"/>
                </a:solidFill>
                <a:latin typeface="Tahoma"/>
                <a:ea typeface="Tahoma"/>
                <a:cs typeface="Tahoma"/>
                <a:hlinkClick r:id="rId3"/>
              </a:rPr>
              <a:t>https://www.linkedin.com/feed/update/urn:li:activity:7364990055582474241</a:t>
            </a:r>
            <a:r>
              <a:rPr lang="en-US" sz="18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 </a:t>
            </a:r>
          </a:p>
          <a:p>
            <a:pPr lvl="1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 sz="1800">
                <a:solidFill>
                  <a:srgbClr val="000000"/>
                </a:solidFill>
                <a:latin typeface="Tahoma"/>
                <a:ea typeface="Tahoma"/>
                <a:cs typeface="Tahoma"/>
                <a:hlinkClick r:id="rId4"/>
              </a:rPr>
              <a:t>https://www.linkedin.com/feed/update/urn:li:activity:7364629331198844928</a:t>
            </a:r>
            <a:r>
              <a:rPr lang="en-US" sz="18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 </a:t>
            </a:r>
          </a:p>
          <a:p>
            <a:pPr lvl="1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 sz="1800">
                <a:solidFill>
                  <a:srgbClr val="000000"/>
                </a:solidFill>
                <a:latin typeface="Tahoma"/>
                <a:ea typeface="Tahoma"/>
                <a:cs typeface="Tahoma"/>
                <a:hlinkClick r:id="rId5"/>
              </a:rPr>
              <a:t>https://www.linkedin.com/feed/update/urn:li:activity:7359176666285285377</a:t>
            </a:r>
            <a:r>
              <a:rPr lang="en-US" sz="18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 </a:t>
            </a:r>
          </a:p>
          <a:p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Picture 6" descr="Screenshot of a screenshot of a company&amp;#39;s conference&#10;&#10;AI-generated content may be incorrect.">
            <a:extLst>
              <a:ext uri="{FF2B5EF4-FFF2-40B4-BE49-F238E27FC236}">
                <a16:creationId xmlns:a16="http://schemas.microsoft.com/office/drawing/2014/main" id="{A327D754-840D-06D2-5BF9-77F9D1863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9332" y="2285022"/>
            <a:ext cx="5608028" cy="228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34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7881D-F523-E636-005F-B69C4EFE3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EBD25-B78E-48A4-EA9A-40E1E55A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834396" cy="722564"/>
          </a:xfrm>
        </p:spPr>
        <p:txBody>
          <a:bodyPr>
            <a:normAutofit/>
          </a:bodyPr>
          <a:lstStyle/>
          <a:p>
            <a:r>
              <a:rPr lang="en-US" sz="4000">
                <a:latin typeface="Tahoma"/>
                <a:ea typeface="Tahoma"/>
                <a:cs typeface="Tahoma"/>
              </a:rPr>
              <a:t>Upcoming HBA Events and Key Dates</a:t>
            </a:r>
            <a:endParaRPr lang="en-US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264BA-725D-16F1-B2CD-8F0F4605A9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486223"/>
            <a:ext cx="11033470" cy="39394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ahoma"/>
                <a:ea typeface="Calibri"/>
                <a:cs typeface="Calibri"/>
              </a:rPr>
              <a:t>2026 HBA Global Ascension Awards</a:t>
            </a:r>
            <a:endParaRPr lang="en-US" sz="3200" b="1" dirty="0">
              <a:solidFill>
                <a:srgbClr val="2B2C2D"/>
              </a:solidFill>
              <a:latin typeface="Tahoma"/>
              <a:ea typeface="Calibri"/>
              <a:cs typeface="Calibri"/>
            </a:endParaRPr>
          </a:p>
          <a:p>
            <a:pPr marL="914400" lvl="1">
              <a:lnSpc>
                <a:spcPct val="100000"/>
              </a:lnSpc>
              <a:spcAft>
                <a:spcPts val="500"/>
              </a:spcAft>
              <a:buFont typeface="Courier New" panose="020B0604020202020204" pitchFamily="34" charset="0"/>
              <a:buChar char="o"/>
            </a:pPr>
            <a:r>
              <a:rPr lang="en-US" sz="2000" dirty="0">
                <a:solidFill>
                  <a:schemeClr val="accent5">
                    <a:lumMod val="49000"/>
                  </a:schemeClr>
                </a:solidFill>
                <a:latin typeface="Tahoma"/>
                <a:ea typeface="Tahoma"/>
                <a:cs typeface="Tahoma"/>
              </a:rPr>
              <a:t>The HBA’s expanded awards program honors a powerful legacy while adding </a:t>
            </a:r>
            <a:br>
              <a:rPr lang="en-US" sz="2000" dirty="0">
                <a:latin typeface="Tahoma"/>
                <a:ea typeface="Tahoma"/>
                <a:cs typeface="Tahoma"/>
              </a:rPr>
            </a:br>
            <a:r>
              <a:rPr lang="en-US" sz="2000" dirty="0">
                <a:solidFill>
                  <a:schemeClr val="accent5">
                    <a:lumMod val="49000"/>
                  </a:schemeClr>
                </a:solidFill>
                <a:latin typeface="Tahoma"/>
                <a:ea typeface="Tahoma"/>
                <a:cs typeface="Tahoma"/>
              </a:rPr>
              <a:t>a </a:t>
            </a:r>
            <a:r>
              <a:rPr lang="en-US" sz="2000" b="1" dirty="0">
                <a:solidFill>
                  <a:schemeClr val="accent5">
                    <a:lumMod val="49000"/>
                  </a:schemeClr>
                </a:solidFill>
                <a:latin typeface="Tahoma"/>
                <a:ea typeface="Tahoma"/>
                <a:cs typeface="Tahoma"/>
              </a:rPr>
              <a:t>new Global Impact Award</a:t>
            </a:r>
            <a:r>
              <a:rPr lang="en-US" sz="2000" dirty="0">
                <a:solidFill>
                  <a:schemeClr val="accent5">
                    <a:lumMod val="49000"/>
                  </a:schemeClr>
                </a:solidFill>
                <a:latin typeface="Tahoma"/>
                <a:ea typeface="Tahoma"/>
                <a:cs typeface="Tahoma"/>
              </a:rPr>
              <a:t>; 2026 event set for 24 April in San Diego, California</a:t>
            </a:r>
          </a:p>
          <a:p>
            <a:pPr marL="914400" lvl="1">
              <a:lnSpc>
                <a:spcPct val="100000"/>
              </a:lnSpc>
              <a:spcAft>
                <a:spcPts val="500"/>
              </a:spcAft>
              <a:buFont typeface="Courier New" panose="020B0604020202020204" pitchFamily="34" charset="0"/>
              <a:buChar char="o"/>
            </a:pPr>
            <a:r>
              <a:rPr lang="en-US" sz="2000" b="1" dirty="0">
                <a:solidFill>
                  <a:schemeClr val="accent5">
                    <a:lumMod val="49000"/>
                  </a:schemeClr>
                </a:solidFill>
                <a:latin typeface="Tahoma"/>
                <a:ea typeface="Tahoma"/>
                <a:cs typeface="Tahoma"/>
              </a:rPr>
              <a:t>Article on HBA Website:</a:t>
            </a:r>
            <a:r>
              <a:rPr lang="en-US" sz="2000" dirty="0">
                <a:solidFill>
                  <a:schemeClr val="accent5">
                    <a:lumMod val="49000"/>
                  </a:schemeClr>
                </a:solidFill>
                <a:latin typeface="Tahoma"/>
                <a:ea typeface="Tahoma"/>
                <a:cs typeface="Tahoma"/>
              </a:rPr>
              <a:t> </a:t>
            </a:r>
            <a:r>
              <a:rPr lang="en-US" sz="1600" dirty="0">
                <a:solidFill>
                  <a:srgbClr val="0070C0"/>
                </a:solidFill>
                <a:latin typeface="Tahoma"/>
                <a:ea typeface="Tahoma"/>
                <a:cs typeface="Tahom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https://hbanet.org/news/2025/08/26/healthcare-businesswomens-association-hba-opens-nominations-its-2026-global</a:t>
            </a:r>
            <a:r>
              <a:rPr lang="en-US" sz="1600" dirty="0">
                <a:solidFill>
                  <a:srgbClr val="0070C0"/>
                </a:solidFill>
                <a:latin typeface="Tahoma"/>
                <a:ea typeface="Tahoma"/>
                <a:cs typeface="Tahoma"/>
              </a:rPr>
              <a:t> </a:t>
            </a:r>
          </a:p>
          <a:p>
            <a:pPr marL="914400" lvl="1">
              <a:lnSpc>
                <a:spcPct val="100000"/>
              </a:lnSpc>
              <a:spcAft>
                <a:spcPts val="500"/>
              </a:spcAft>
              <a:buFont typeface="Courier New" panose="020B0604020202020204" pitchFamily="34" charset="0"/>
              <a:buChar char="o"/>
            </a:pPr>
            <a:r>
              <a:rPr lang="en-US" sz="2000" b="1" dirty="0">
                <a:solidFill>
                  <a:schemeClr val="accent5">
                    <a:lumMod val="49000"/>
                  </a:schemeClr>
                </a:solidFill>
                <a:latin typeface="Tahoma"/>
                <a:ea typeface="Tahoma"/>
                <a:cs typeface="Tahoma"/>
              </a:rPr>
              <a:t>HBA Social Post: </a:t>
            </a:r>
            <a:r>
              <a:rPr lang="en-US" sz="1600" dirty="0">
                <a:solidFill>
                  <a:srgbClr val="0070C0"/>
                </a:solidFill>
                <a:latin typeface="Tahoma"/>
                <a:ea typeface="Tahoma"/>
                <a:cs typeface="Tahom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https://www.linkedin.com/posts/healthcare-businesswomen-s-association_hbaimpact-activity-7366208222782828545-STdo?utm_source=share&amp;utm_medium=member_desktop&amp;rcm=ACoAABbk8KoBuhF9N-JEKr6x3cetDch51hbZpQk</a:t>
            </a:r>
            <a:r>
              <a:rPr lang="en-US" sz="2000" dirty="0">
                <a:solidFill>
                  <a:srgbClr val="0070C0"/>
                </a:solidFill>
                <a:latin typeface="Tahoma"/>
                <a:ea typeface="Tahoma"/>
                <a:cs typeface="Tahoma"/>
              </a:rPr>
              <a:t> </a:t>
            </a:r>
          </a:p>
          <a:p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674E5A04-5EDF-7E25-40B5-95E88E39D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46" y="4731792"/>
            <a:ext cx="3089554" cy="182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06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9EF33-66FE-43E4-BDB4-345784998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4642F-A737-73AA-19F0-9F5AC3427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834396" cy="751871"/>
          </a:xfrm>
        </p:spPr>
        <p:txBody>
          <a:bodyPr>
            <a:normAutofit/>
          </a:bodyPr>
          <a:lstStyle/>
          <a:p>
            <a:r>
              <a:rPr lang="en-US" sz="4000">
                <a:latin typeface="Tahoma"/>
                <a:ea typeface="Tahoma"/>
                <a:cs typeface="Tahoma"/>
              </a:rPr>
              <a:t>External Affairs Team Updates</a:t>
            </a:r>
            <a:endParaRPr lang="en-US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099DE-FC6B-7530-8292-31D9625396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32720"/>
            <a:ext cx="10834688" cy="393944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solidFill>
                  <a:srgbClr val="000000"/>
                </a:solidFill>
                <a:latin typeface="Tahoma"/>
                <a:ea typeface="Calibri"/>
                <a:cs typeface="Calibri"/>
              </a:rPr>
              <a:t>Marq Training </a:t>
            </a:r>
            <a:r>
              <a:rPr lang="en-US">
                <a:solidFill>
                  <a:srgbClr val="000000"/>
                </a:solidFill>
                <a:latin typeface="Tahoma"/>
                <a:ea typeface="Calibri"/>
                <a:cs typeface="Calibri"/>
              </a:rPr>
              <a:t>(during an upcoming </a:t>
            </a:r>
            <a:r>
              <a:rPr lang="en-US" err="1">
                <a:solidFill>
                  <a:srgbClr val="000000"/>
                </a:solidFill>
                <a:latin typeface="Tahoma"/>
                <a:ea typeface="Calibri"/>
                <a:cs typeface="Calibri"/>
              </a:rPr>
              <a:t>MarComms</a:t>
            </a:r>
            <a:r>
              <a:rPr lang="en-US">
                <a:solidFill>
                  <a:srgbClr val="000000"/>
                </a:solidFill>
                <a:latin typeface="Tahoma"/>
                <a:ea typeface="Calibri"/>
                <a:cs typeface="Calibri"/>
              </a:rPr>
              <a:t> Forum)</a:t>
            </a:r>
            <a:endParaRPr lang="en-US"/>
          </a:p>
          <a:p>
            <a:pPr lvl="1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000000"/>
                </a:solidFill>
                <a:latin typeface="Tahoma"/>
                <a:ea typeface="Calibri"/>
                <a:cs typeface="Calibri"/>
              </a:rPr>
              <a:t>Tentative Date: 29 October – Stay Tuned!</a:t>
            </a:r>
          </a:p>
          <a:p>
            <a:pPr>
              <a:lnSpc>
                <a:spcPct val="150000"/>
              </a:lnSpc>
            </a:pP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2927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86B99-5291-2AF4-6779-1F3C0FDFD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EF08E-48C3-291D-F593-008FC94D2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834396" cy="67371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Tahoma"/>
                <a:ea typeface="Tahoma"/>
                <a:cs typeface="Tahoma"/>
              </a:rPr>
              <a:t>Q&amp;A</a:t>
            </a:r>
            <a:endParaRPr lang="en-US"/>
          </a:p>
        </p:txBody>
      </p:sp>
      <p:pic>
        <p:nvPicPr>
          <p:cNvPr id="5" name="Picture 4" descr="A white question mark on a blue background&#10;&#10;AI-generated content may be incorrect.">
            <a:extLst>
              <a:ext uri="{FF2B5EF4-FFF2-40B4-BE49-F238E27FC236}">
                <a16:creationId xmlns:a16="http://schemas.microsoft.com/office/drawing/2014/main" id="{4E7084F7-DBDB-F6CB-2FD7-FFA1B251A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308" y="1719384"/>
            <a:ext cx="6232769" cy="463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72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738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58595B"/>
      </a:dk1>
      <a:lt1>
        <a:sysClr val="window" lastClr="FFFFFF"/>
      </a:lt1>
      <a:dk2>
        <a:srgbClr val="44546A"/>
      </a:dk2>
      <a:lt2>
        <a:srgbClr val="FFFFFF"/>
      </a:lt2>
      <a:accent1>
        <a:srgbClr val="7757A1"/>
      </a:accent1>
      <a:accent2>
        <a:srgbClr val="FB515B"/>
      </a:accent2>
      <a:accent3>
        <a:srgbClr val="86D5C8"/>
      </a:accent3>
      <a:accent4>
        <a:srgbClr val="F9EB3B"/>
      </a:accent4>
      <a:accent5>
        <a:srgbClr val="58595B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BA 2024 Template" id="{0D636460-3B71-439F-9684-A8255A1BD282}" vid="{9D7A30CE-ECD9-4341-9362-73220D1C6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8FCF4AEF035C4CA4183574D390DECD" ma:contentTypeVersion="18" ma:contentTypeDescription="Create a new document." ma:contentTypeScope="" ma:versionID="3bb725a82513b005f6843f1892f7ff7b">
  <xsd:schema xmlns:xsd="http://www.w3.org/2001/XMLSchema" xmlns:xs="http://www.w3.org/2001/XMLSchema" xmlns:p="http://schemas.microsoft.com/office/2006/metadata/properties" xmlns:ns2="ae9a5b1f-c3be-4f74-9a15-4a480f2aee54" xmlns:ns3="b9eda447-6979-4e67-84eb-f8c643dcc0a3" targetNamespace="http://schemas.microsoft.com/office/2006/metadata/properties" ma:root="true" ma:fieldsID="8c6d624be5f9d8ed0abad593fb16a133" ns2:_="" ns3:_="">
    <xsd:import namespace="ae9a5b1f-c3be-4f74-9a15-4a480f2aee54"/>
    <xsd:import namespace="b9eda447-6979-4e67-84eb-f8c643dcc0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a5b1f-c3be-4f74-9a15-4a480f2aee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d5ff77b-0f55-4114-bacb-f2d3137cdf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eda447-6979-4e67-84eb-f8c643dcc0a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007394d-18a3-4734-bdb3-53db2b9c2b29}" ma:internalName="TaxCatchAll" ma:showField="CatchAllData" ma:web="b9eda447-6979-4e67-84eb-f8c643dcc0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EACFB9-3A35-4966-B88F-7B4F383FF70C}">
  <ds:schemaRefs>
    <ds:schemaRef ds:uri="ae9a5b1f-c3be-4f74-9a15-4a480f2aee54"/>
    <ds:schemaRef ds:uri="b9eda447-6979-4e67-84eb-f8c643dcc0a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53717D3-B8EA-43D4-80A8-FC91087066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HBA 2024 Template</Template>
  <Application>Microsoft Office PowerPoint</Application>
  <PresentationFormat>Widescreen</PresentationFormat>
  <Slides>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HBA Marketing and Communications Forum</vt:lpstr>
      <vt:lpstr>Upcoming HBA Events and Key Dates</vt:lpstr>
      <vt:lpstr>Upcoming HBA Events and Key Dates</vt:lpstr>
      <vt:lpstr>Upcoming HBA Events and Key Dates</vt:lpstr>
      <vt:lpstr>Upcoming HBA Events and Key Dates</vt:lpstr>
      <vt:lpstr>External Affairs Team Updates</vt:lpstr>
      <vt:lpstr>Q&amp;A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Yesenia Hernandez-Brito</dc:creator>
  <cp:revision>31</cp:revision>
  <dcterms:created xsi:type="dcterms:W3CDTF">2024-03-05T21:42:09Z</dcterms:created>
  <dcterms:modified xsi:type="dcterms:W3CDTF">2025-08-27T16:15:53Z</dcterms:modified>
</cp:coreProperties>
</file>