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4"/>
  </p:notesMasterIdLst>
  <p:handoutMasterIdLst>
    <p:handoutMasterId r:id="rId15"/>
  </p:handoutMasterIdLst>
  <p:sldIdLst>
    <p:sldId id="261" r:id="rId4"/>
    <p:sldId id="288" r:id="rId5"/>
    <p:sldId id="283" r:id="rId6"/>
    <p:sldId id="286" r:id="rId7"/>
    <p:sldId id="285" r:id="rId8"/>
    <p:sldId id="287" r:id="rId9"/>
    <p:sldId id="290" r:id="rId10"/>
    <p:sldId id="281" r:id="rId11"/>
    <p:sldId id="289" r:id="rId12"/>
    <p:sldId id="27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60" userDrawn="1">
          <p15:clr>
            <a:srgbClr val="A4A3A4"/>
          </p15:clr>
        </p15:guide>
        <p15:guide id="4" orient="horz" pos="1416" userDrawn="1">
          <p15:clr>
            <a:srgbClr val="A4A3A4"/>
          </p15:clr>
        </p15:guide>
        <p15:guide id="5" orient="horz" pos="648" userDrawn="1">
          <p15:clr>
            <a:srgbClr val="A4A3A4"/>
          </p15:clr>
        </p15:guide>
        <p15:guide id="6" pos="23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57A1"/>
    <a:srgbClr val="58595B"/>
    <a:srgbClr val="FF00FF"/>
    <a:srgbClr val="86D5C8"/>
    <a:srgbClr val="F9EB3B"/>
    <a:srgbClr val="FB51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F4F5C2-9ADC-C17F-BB01-E94B9DE0C0D5}" v="54" dt="2025-10-28T20:36:56.078"/>
    <p1510:client id="{05D52F77-448E-4152-F8ED-0A9D2427E145}" v="255" dt="2025-10-29T12:33:25.729"/>
    <p1510:client id="{47A7B78E-865F-A40B-E02C-1D263C051BFE}" v="1063" dt="2025-10-28T20:05:28.108"/>
    <p1510:client id="{FB8F7783-ACD8-1010-D241-3C1B837DEADE}" v="358" dt="2025-10-29T14:36:47.931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  <p:guide pos="360"/>
        <p:guide orient="horz" pos="1416"/>
        <p:guide orient="horz" pos="648"/>
        <p:guide pos="2376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B5D099-B141-4B53-B8A8-80E7921F1085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1F53528-3108-4515-9138-413028C3794B}">
      <dgm:prSet phldrT="[Text]" phldr="1"/>
      <dgm:spPr/>
      <dgm:t>
        <a:bodyPr/>
        <a:lstStyle/>
        <a:p>
          <a:endParaRPr lang="en-US"/>
        </a:p>
      </dgm:t>
    </dgm:pt>
    <dgm:pt modelId="{EAB69079-EFF5-4BCA-A5FB-F4F347FA2D87}" type="parTrans" cxnId="{0E0BABCD-B3E3-4EBB-9BE8-31A1FF3FADBC}">
      <dgm:prSet/>
      <dgm:spPr/>
      <dgm:t>
        <a:bodyPr/>
        <a:lstStyle/>
        <a:p>
          <a:endParaRPr lang="en-US"/>
        </a:p>
      </dgm:t>
    </dgm:pt>
    <dgm:pt modelId="{44E95DF0-6987-474F-BF47-A3D50A76FC79}" type="sibTrans" cxnId="{0E0BABCD-B3E3-4EBB-9BE8-31A1FF3FADBC}">
      <dgm:prSet/>
      <dgm:spPr/>
      <dgm:t>
        <a:bodyPr/>
        <a:lstStyle/>
        <a:p>
          <a:endParaRPr lang="en-US"/>
        </a:p>
      </dgm:t>
    </dgm:pt>
    <dgm:pt modelId="{2EEABB95-B9E0-4863-92DD-B51BC8B9A4FA}">
      <dgm:prSet phldrT="[Text]"/>
      <dgm:spPr/>
      <dgm:t>
        <a:bodyPr/>
        <a:lstStyle/>
        <a:p>
          <a:endParaRPr lang="en-US"/>
        </a:p>
      </dgm:t>
    </dgm:pt>
    <dgm:pt modelId="{954D91AC-51CE-4B45-B9C4-61D1ABA1B519}" type="sibTrans" cxnId="{867149F8-3AEE-4A14-BFB3-6144270E547B}">
      <dgm:prSet/>
      <dgm:spPr/>
      <dgm:t>
        <a:bodyPr/>
        <a:lstStyle/>
        <a:p>
          <a:endParaRPr lang="en-US"/>
        </a:p>
      </dgm:t>
    </dgm:pt>
    <dgm:pt modelId="{3F73FBC9-1926-48D2-A985-A1D928BE02C7}" type="parTrans" cxnId="{867149F8-3AEE-4A14-BFB3-6144270E547B}">
      <dgm:prSet/>
      <dgm:spPr/>
      <dgm:t>
        <a:bodyPr/>
        <a:lstStyle/>
        <a:p>
          <a:endParaRPr lang="en-US"/>
        </a:p>
      </dgm:t>
    </dgm:pt>
    <dgm:pt modelId="{7CD4076D-2FED-4203-9336-F36F1E4BE723}">
      <dgm:prSet/>
      <dgm:spPr/>
      <dgm:t>
        <a:bodyPr/>
        <a:lstStyle/>
        <a:p>
          <a:endParaRPr lang="en-US"/>
        </a:p>
      </dgm:t>
    </dgm:pt>
    <dgm:pt modelId="{FB1E6096-6177-41A6-9318-76A5B4B5C751}" type="parTrans" cxnId="{4BBCC595-BE57-47D1-A36B-E369BB17FC31}">
      <dgm:prSet/>
      <dgm:spPr/>
      <dgm:t>
        <a:bodyPr/>
        <a:lstStyle/>
        <a:p>
          <a:endParaRPr lang="en-US"/>
        </a:p>
      </dgm:t>
    </dgm:pt>
    <dgm:pt modelId="{4C34042D-4107-4FA2-8FC7-FAB0339C6FC7}" type="sibTrans" cxnId="{4BBCC595-BE57-47D1-A36B-E369BB17FC31}">
      <dgm:prSet/>
      <dgm:spPr/>
      <dgm:t>
        <a:bodyPr/>
        <a:lstStyle/>
        <a:p>
          <a:endParaRPr lang="en-US"/>
        </a:p>
      </dgm:t>
    </dgm:pt>
    <dgm:pt modelId="{32137B34-EF66-46F6-BBD8-2C6D124BCF94}">
      <dgm:prSet/>
      <dgm:spPr/>
      <dgm:t>
        <a:bodyPr/>
        <a:lstStyle/>
        <a:p>
          <a:endParaRPr lang="en-US"/>
        </a:p>
      </dgm:t>
    </dgm:pt>
    <dgm:pt modelId="{DDA2219C-E0E8-4DC3-8143-ED8EC6958DC6}" type="parTrans" cxnId="{DC34596F-7C35-480A-B361-16AEF9A8A4F6}">
      <dgm:prSet/>
      <dgm:spPr/>
      <dgm:t>
        <a:bodyPr/>
        <a:lstStyle/>
        <a:p>
          <a:endParaRPr lang="en-US"/>
        </a:p>
      </dgm:t>
    </dgm:pt>
    <dgm:pt modelId="{C09160D8-E0A7-40AB-AFF7-723ABDBB6FDB}" type="sibTrans" cxnId="{DC34596F-7C35-480A-B361-16AEF9A8A4F6}">
      <dgm:prSet/>
      <dgm:spPr/>
      <dgm:t>
        <a:bodyPr/>
        <a:lstStyle/>
        <a:p>
          <a:endParaRPr lang="en-US"/>
        </a:p>
      </dgm:t>
    </dgm:pt>
    <dgm:pt modelId="{76441025-ED48-4046-A3C6-246C5CE118E0}">
      <dgm:prSet/>
      <dgm:spPr/>
      <dgm:t>
        <a:bodyPr/>
        <a:lstStyle/>
        <a:p>
          <a:endParaRPr lang="en-US"/>
        </a:p>
      </dgm:t>
    </dgm:pt>
    <dgm:pt modelId="{F75D7D7E-DBA0-4429-A880-1B8AC4915282}" type="parTrans" cxnId="{F6871BFB-8B32-4B08-BFDD-8DEF0DB1D501}">
      <dgm:prSet/>
      <dgm:spPr/>
      <dgm:t>
        <a:bodyPr/>
        <a:lstStyle/>
        <a:p>
          <a:endParaRPr lang="en-US"/>
        </a:p>
      </dgm:t>
    </dgm:pt>
    <dgm:pt modelId="{859B5A55-7931-4023-A922-2286AE2D8769}" type="sibTrans" cxnId="{F6871BFB-8B32-4B08-BFDD-8DEF0DB1D501}">
      <dgm:prSet/>
      <dgm:spPr/>
      <dgm:t>
        <a:bodyPr/>
        <a:lstStyle/>
        <a:p>
          <a:endParaRPr lang="en-US"/>
        </a:p>
      </dgm:t>
    </dgm:pt>
    <dgm:pt modelId="{20E207DF-3984-4459-94DC-00C08ED11ABE}" type="pres">
      <dgm:prSet presAssocID="{A8B5D099-B141-4B53-B8A8-80E7921F1085}" presName="linear" presStyleCnt="0">
        <dgm:presLayoutVars>
          <dgm:animLvl val="lvl"/>
          <dgm:resizeHandles val="exact"/>
        </dgm:presLayoutVars>
      </dgm:prSet>
      <dgm:spPr/>
    </dgm:pt>
    <dgm:pt modelId="{D3720817-FC99-42F7-9B7F-5C9FF60950C2}" type="pres">
      <dgm:prSet presAssocID="{11F53528-3108-4515-9138-413028C3794B}" presName="parentText" presStyleLbl="node1" presStyleIdx="0" presStyleCnt="5" custLinFactNeighborX="76504" custLinFactNeighborY="-20103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4740DD15-921E-45A8-A97C-5BDD0DC5696F}" type="pres">
      <dgm:prSet presAssocID="{44E95DF0-6987-474F-BF47-A3D50A76FC79}" presName="spacer" presStyleCnt="0"/>
      <dgm:spPr/>
    </dgm:pt>
    <dgm:pt modelId="{45D055BB-5845-42AE-BB34-0A96F36D9165}" type="pres">
      <dgm:prSet presAssocID="{2EEABB95-B9E0-4863-92DD-B51BC8B9A4FA}" presName="parentText" presStyleLbl="node1" presStyleIdx="1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0AC2DE0B-8E8E-4E87-94D2-A8493F833E53}" type="pres">
      <dgm:prSet presAssocID="{954D91AC-51CE-4B45-B9C4-61D1ABA1B519}" presName="spacer" presStyleCnt="0"/>
      <dgm:spPr/>
    </dgm:pt>
    <dgm:pt modelId="{320A9DAE-DA7C-4E70-9715-82B6E7C7285F}" type="pres">
      <dgm:prSet presAssocID="{7CD4076D-2FED-4203-9336-F36F1E4BE723}" presName="parentText" presStyleLbl="node1" presStyleIdx="2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AE9CDB0E-C5D1-44F9-B6A2-596F3535D7E7}" type="pres">
      <dgm:prSet presAssocID="{4C34042D-4107-4FA2-8FC7-FAB0339C6FC7}" presName="spacer" presStyleCnt="0"/>
      <dgm:spPr/>
    </dgm:pt>
    <dgm:pt modelId="{45C05E0B-CE03-4813-9BF7-467DA98EEAB0}" type="pres">
      <dgm:prSet presAssocID="{32137B34-EF66-46F6-BBD8-2C6D124BCF94}" presName="parentText" presStyleLbl="node1" presStyleIdx="3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59960706-02B1-4D17-90AF-A56A54968CC5}" type="pres">
      <dgm:prSet presAssocID="{C09160D8-E0A7-40AB-AFF7-723ABDBB6FDB}" presName="spacer" presStyleCnt="0"/>
      <dgm:spPr/>
    </dgm:pt>
    <dgm:pt modelId="{DA3E6F0E-5395-4F36-965C-251A70D0E94D}" type="pres">
      <dgm:prSet presAssocID="{76441025-ED48-4046-A3C6-246C5CE118E0}" presName="parentText" presStyleLbl="node1" presStyleIdx="4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</dgm:ptLst>
  <dgm:cxnLst>
    <dgm:cxn modelId="{C4F5FE28-86DA-48E8-B91E-4E9343CB0D06}" type="presOf" srcId="{11F53528-3108-4515-9138-413028C3794B}" destId="{D3720817-FC99-42F7-9B7F-5C9FF60950C2}" srcOrd="0" destOrd="0" presId="urn:microsoft.com/office/officeart/2005/8/layout/vList2"/>
    <dgm:cxn modelId="{92BB332F-3BC2-4795-8272-FC2419397397}" type="presOf" srcId="{A8B5D099-B141-4B53-B8A8-80E7921F1085}" destId="{20E207DF-3984-4459-94DC-00C08ED11ABE}" srcOrd="0" destOrd="0" presId="urn:microsoft.com/office/officeart/2005/8/layout/vList2"/>
    <dgm:cxn modelId="{E5890E3A-BE3F-474A-97E6-1FC6C6D649B5}" type="presOf" srcId="{7CD4076D-2FED-4203-9336-F36F1E4BE723}" destId="{320A9DAE-DA7C-4E70-9715-82B6E7C7285F}" srcOrd="0" destOrd="0" presId="urn:microsoft.com/office/officeart/2005/8/layout/vList2"/>
    <dgm:cxn modelId="{DC34596F-7C35-480A-B361-16AEF9A8A4F6}" srcId="{A8B5D099-B141-4B53-B8A8-80E7921F1085}" destId="{32137B34-EF66-46F6-BBD8-2C6D124BCF94}" srcOrd="3" destOrd="0" parTransId="{DDA2219C-E0E8-4DC3-8143-ED8EC6958DC6}" sibTransId="{C09160D8-E0A7-40AB-AFF7-723ABDBB6FDB}"/>
    <dgm:cxn modelId="{64C7DC85-1AFB-4DFE-A3D1-2A72CA7DBFE0}" type="presOf" srcId="{2EEABB95-B9E0-4863-92DD-B51BC8B9A4FA}" destId="{45D055BB-5845-42AE-BB34-0A96F36D9165}" srcOrd="0" destOrd="0" presId="urn:microsoft.com/office/officeart/2005/8/layout/vList2"/>
    <dgm:cxn modelId="{4BBCC595-BE57-47D1-A36B-E369BB17FC31}" srcId="{A8B5D099-B141-4B53-B8A8-80E7921F1085}" destId="{7CD4076D-2FED-4203-9336-F36F1E4BE723}" srcOrd="2" destOrd="0" parTransId="{FB1E6096-6177-41A6-9318-76A5B4B5C751}" sibTransId="{4C34042D-4107-4FA2-8FC7-FAB0339C6FC7}"/>
    <dgm:cxn modelId="{BBABDAAC-C892-4C34-B4B4-068F22F5D7B2}" type="presOf" srcId="{32137B34-EF66-46F6-BBD8-2C6D124BCF94}" destId="{45C05E0B-CE03-4813-9BF7-467DA98EEAB0}" srcOrd="0" destOrd="0" presId="urn:microsoft.com/office/officeart/2005/8/layout/vList2"/>
    <dgm:cxn modelId="{F4D093C6-88D1-4FF1-AD30-DB1A2A86F998}" type="presOf" srcId="{76441025-ED48-4046-A3C6-246C5CE118E0}" destId="{DA3E6F0E-5395-4F36-965C-251A70D0E94D}" srcOrd="0" destOrd="0" presId="urn:microsoft.com/office/officeart/2005/8/layout/vList2"/>
    <dgm:cxn modelId="{0E0BABCD-B3E3-4EBB-9BE8-31A1FF3FADBC}" srcId="{A8B5D099-B141-4B53-B8A8-80E7921F1085}" destId="{11F53528-3108-4515-9138-413028C3794B}" srcOrd="0" destOrd="0" parTransId="{EAB69079-EFF5-4BCA-A5FB-F4F347FA2D87}" sibTransId="{44E95DF0-6987-474F-BF47-A3D50A76FC79}"/>
    <dgm:cxn modelId="{867149F8-3AEE-4A14-BFB3-6144270E547B}" srcId="{A8B5D099-B141-4B53-B8A8-80E7921F1085}" destId="{2EEABB95-B9E0-4863-92DD-B51BC8B9A4FA}" srcOrd="1" destOrd="0" parTransId="{3F73FBC9-1926-48D2-A985-A1D928BE02C7}" sibTransId="{954D91AC-51CE-4B45-B9C4-61D1ABA1B519}"/>
    <dgm:cxn modelId="{F6871BFB-8B32-4B08-BFDD-8DEF0DB1D501}" srcId="{A8B5D099-B141-4B53-B8A8-80E7921F1085}" destId="{76441025-ED48-4046-A3C6-246C5CE118E0}" srcOrd="4" destOrd="0" parTransId="{F75D7D7E-DBA0-4429-A880-1B8AC4915282}" sibTransId="{859B5A55-7931-4023-A922-2286AE2D8769}"/>
    <dgm:cxn modelId="{E1E834D6-8FFC-488C-8D5A-BF45F63B71B1}" type="presParOf" srcId="{20E207DF-3984-4459-94DC-00C08ED11ABE}" destId="{D3720817-FC99-42F7-9B7F-5C9FF60950C2}" srcOrd="0" destOrd="0" presId="urn:microsoft.com/office/officeart/2005/8/layout/vList2"/>
    <dgm:cxn modelId="{01771BB7-4D82-4762-ABD1-A65FEAA2267C}" type="presParOf" srcId="{20E207DF-3984-4459-94DC-00C08ED11ABE}" destId="{4740DD15-921E-45A8-A97C-5BDD0DC5696F}" srcOrd="1" destOrd="0" presId="urn:microsoft.com/office/officeart/2005/8/layout/vList2"/>
    <dgm:cxn modelId="{A8D1360B-9451-44C6-AB5E-8B788CD5CF7C}" type="presParOf" srcId="{20E207DF-3984-4459-94DC-00C08ED11ABE}" destId="{45D055BB-5845-42AE-BB34-0A96F36D9165}" srcOrd="2" destOrd="0" presId="urn:microsoft.com/office/officeart/2005/8/layout/vList2"/>
    <dgm:cxn modelId="{FF989FE8-42F7-4AD2-B11F-0EFBE54BEF80}" type="presParOf" srcId="{20E207DF-3984-4459-94DC-00C08ED11ABE}" destId="{0AC2DE0B-8E8E-4E87-94D2-A8493F833E53}" srcOrd="3" destOrd="0" presId="urn:microsoft.com/office/officeart/2005/8/layout/vList2"/>
    <dgm:cxn modelId="{A20F2D63-D07E-4098-B9C1-D7DDEDCE9B6E}" type="presParOf" srcId="{20E207DF-3984-4459-94DC-00C08ED11ABE}" destId="{320A9DAE-DA7C-4E70-9715-82B6E7C7285F}" srcOrd="4" destOrd="0" presId="urn:microsoft.com/office/officeart/2005/8/layout/vList2"/>
    <dgm:cxn modelId="{F4D40ABA-CDA5-471E-A329-F2999451E8D2}" type="presParOf" srcId="{20E207DF-3984-4459-94DC-00C08ED11ABE}" destId="{AE9CDB0E-C5D1-44F9-B6A2-596F3535D7E7}" srcOrd="5" destOrd="0" presId="urn:microsoft.com/office/officeart/2005/8/layout/vList2"/>
    <dgm:cxn modelId="{46BFA899-D447-41CD-BE88-4478616AE3A3}" type="presParOf" srcId="{20E207DF-3984-4459-94DC-00C08ED11ABE}" destId="{45C05E0B-CE03-4813-9BF7-467DA98EEAB0}" srcOrd="6" destOrd="0" presId="urn:microsoft.com/office/officeart/2005/8/layout/vList2"/>
    <dgm:cxn modelId="{CE8AD807-D0B2-4DCC-B4B6-A4FB02EE0DA5}" type="presParOf" srcId="{20E207DF-3984-4459-94DC-00C08ED11ABE}" destId="{59960706-02B1-4D17-90AF-A56A54968CC5}" srcOrd="7" destOrd="0" presId="urn:microsoft.com/office/officeart/2005/8/layout/vList2"/>
    <dgm:cxn modelId="{E31C91B4-0321-4285-A636-826FDBF01E48}" type="presParOf" srcId="{20E207DF-3984-4459-94DC-00C08ED11ABE}" destId="{DA3E6F0E-5395-4F36-965C-251A70D0E94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B5D099-B141-4B53-B8A8-80E7921F1085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1F53528-3108-4515-9138-413028C3794B}">
      <dgm:prSet phldrT="[Text]" phldr="1"/>
      <dgm:spPr/>
      <dgm:t>
        <a:bodyPr/>
        <a:lstStyle/>
        <a:p>
          <a:endParaRPr lang="en-US"/>
        </a:p>
      </dgm:t>
    </dgm:pt>
    <dgm:pt modelId="{EAB69079-EFF5-4BCA-A5FB-F4F347FA2D87}" type="parTrans" cxnId="{0E0BABCD-B3E3-4EBB-9BE8-31A1FF3FADBC}">
      <dgm:prSet/>
      <dgm:spPr/>
      <dgm:t>
        <a:bodyPr/>
        <a:lstStyle/>
        <a:p>
          <a:endParaRPr lang="en-US"/>
        </a:p>
      </dgm:t>
    </dgm:pt>
    <dgm:pt modelId="{44E95DF0-6987-474F-BF47-A3D50A76FC79}" type="sibTrans" cxnId="{0E0BABCD-B3E3-4EBB-9BE8-31A1FF3FADBC}">
      <dgm:prSet/>
      <dgm:spPr/>
      <dgm:t>
        <a:bodyPr/>
        <a:lstStyle/>
        <a:p>
          <a:endParaRPr lang="en-US"/>
        </a:p>
      </dgm:t>
    </dgm:pt>
    <dgm:pt modelId="{2EEABB95-B9E0-4863-92DD-B51BC8B9A4FA}">
      <dgm:prSet phldrT="[Text]"/>
      <dgm:spPr/>
      <dgm:t>
        <a:bodyPr/>
        <a:lstStyle/>
        <a:p>
          <a:endParaRPr lang="en-US"/>
        </a:p>
      </dgm:t>
    </dgm:pt>
    <dgm:pt modelId="{954D91AC-51CE-4B45-B9C4-61D1ABA1B519}" type="sibTrans" cxnId="{867149F8-3AEE-4A14-BFB3-6144270E547B}">
      <dgm:prSet/>
      <dgm:spPr/>
      <dgm:t>
        <a:bodyPr/>
        <a:lstStyle/>
        <a:p>
          <a:endParaRPr lang="en-US"/>
        </a:p>
      </dgm:t>
    </dgm:pt>
    <dgm:pt modelId="{3F73FBC9-1926-48D2-A985-A1D928BE02C7}" type="parTrans" cxnId="{867149F8-3AEE-4A14-BFB3-6144270E547B}">
      <dgm:prSet/>
      <dgm:spPr/>
      <dgm:t>
        <a:bodyPr/>
        <a:lstStyle/>
        <a:p>
          <a:endParaRPr lang="en-US"/>
        </a:p>
      </dgm:t>
    </dgm:pt>
    <dgm:pt modelId="{7CD4076D-2FED-4203-9336-F36F1E4BE723}">
      <dgm:prSet/>
      <dgm:spPr/>
      <dgm:t>
        <a:bodyPr/>
        <a:lstStyle/>
        <a:p>
          <a:endParaRPr lang="en-US"/>
        </a:p>
      </dgm:t>
    </dgm:pt>
    <dgm:pt modelId="{FB1E6096-6177-41A6-9318-76A5B4B5C751}" type="parTrans" cxnId="{4BBCC595-BE57-47D1-A36B-E369BB17FC31}">
      <dgm:prSet/>
      <dgm:spPr/>
      <dgm:t>
        <a:bodyPr/>
        <a:lstStyle/>
        <a:p>
          <a:endParaRPr lang="en-US"/>
        </a:p>
      </dgm:t>
    </dgm:pt>
    <dgm:pt modelId="{4C34042D-4107-4FA2-8FC7-FAB0339C6FC7}" type="sibTrans" cxnId="{4BBCC595-BE57-47D1-A36B-E369BB17FC31}">
      <dgm:prSet/>
      <dgm:spPr/>
      <dgm:t>
        <a:bodyPr/>
        <a:lstStyle/>
        <a:p>
          <a:endParaRPr lang="en-US"/>
        </a:p>
      </dgm:t>
    </dgm:pt>
    <dgm:pt modelId="{32137B34-EF66-46F6-BBD8-2C6D124BCF94}">
      <dgm:prSet/>
      <dgm:spPr/>
      <dgm:t>
        <a:bodyPr/>
        <a:lstStyle/>
        <a:p>
          <a:endParaRPr lang="en-US"/>
        </a:p>
      </dgm:t>
    </dgm:pt>
    <dgm:pt modelId="{DDA2219C-E0E8-4DC3-8143-ED8EC6958DC6}" type="parTrans" cxnId="{DC34596F-7C35-480A-B361-16AEF9A8A4F6}">
      <dgm:prSet/>
      <dgm:spPr/>
      <dgm:t>
        <a:bodyPr/>
        <a:lstStyle/>
        <a:p>
          <a:endParaRPr lang="en-US"/>
        </a:p>
      </dgm:t>
    </dgm:pt>
    <dgm:pt modelId="{C09160D8-E0A7-40AB-AFF7-723ABDBB6FDB}" type="sibTrans" cxnId="{DC34596F-7C35-480A-B361-16AEF9A8A4F6}">
      <dgm:prSet/>
      <dgm:spPr/>
      <dgm:t>
        <a:bodyPr/>
        <a:lstStyle/>
        <a:p>
          <a:endParaRPr lang="en-US"/>
        </a:p>
      </dgm:t>
    </dgm:pt>
    <dgm:pt modelId="{76441025-ED48-4046-A3C6-246C5CE118E0}">
      <dgm:prSet/>
      <dgm:spPr/>
      <dgm:t>
        <a:bodyPr/>
        <a:lstStyle/>
        <a:p>
          <a:endParaRPr lang="en-US"/>
        </a:p>
      </dgm:t>
    </dgm:pt>
    <dgm:pt modelId="{F75D7D7E-DBA0-4429-A880-1B8AC4915282}" type="parTrans" cxnId="{F6871BFB-8B32-4B08-BFDD-8DEF0DB1D501}">
      <dgm:prSet/>
      <dgm:spPr/>
      <dgm:t>
        <a:bodyPr/>
        <a:lstStyle/>
        <a:p>
          <a:endParaRPr lang="en-US"/>
        </a:p>
      </dgm:t>
    </dgm:pt>
    <dgm:pt modelId="{859B5A55-7931-4023-A922-2286AE2D8769}" type="sibTrans" cxnId="{F6871BFB-8B32-4B08-BFDD-8DEF0DB1D501}">
      <dgm:prSet/>
      <dgm:spPr/>
      <dgm:t>
        <a:bodyPr/>
        <a:lstStyle/>
        <a:p>
          <a:endParaRPr lang="en-US"/>
        </a:p>
      </dgm:t>
    </dgm:pt>
    <dgm:pt modelId="{20E207DF-3984-4459-94DC-00C08ED11ABE}" type="pres">
      <dgm:prSet presAssocID="{A8B5D099-B141-4B53-B8A8-80E7921F1085}" presName="linear" presStyleCnt="0">
        <dgm:presLayoutVars>
          <dgm:animLvl val="lvl"/>
          <dgm:resizeHandles val="exact"/>
        </dgm:presLayoutVars>
      </dgm:prSet>
      <dgm:spPr/>
    </dgm:pt>
    <dgm:pt modelId="{D3720817-FC99-42F7-9B7F-5C9FF60950C2}" type="pres">
      <dgm:prSet presAssocID="{11F53528-3108-4515-9138-413028C3794B}" presName="parentText" presStyleLbl="node1" presStyleIdx="0" presStyleCnt="5" custLinFactNeighborX="76504" custLinFactNeighborY="-20103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4740DD15-921E-45A8-A97C-5BDD0DC5696F}" type="pres">
      <dgm:prSet presAssocID="{44E95DF0-6987-474F-BF47-A3D50A76FC79}" presName="spacer" presStyleCnt="0"/>
      <dgm:spPr/>
    </dgm:pt>
    <dgm:pt modelId="{45D055BB-5845-42AE-BB34-0A96F36D9165}" type="pres">
      <dgm:prSet presAssocID="{2EEABB95-B9E0-4863-92DD-B51BC8B9A4FA}" presName="parentText" presStyleLbl="node1" presStyleIdx="1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0AC2DE0B-8E8E-4E87-94D2-A8493F833E53}" type="pres">
      <dgm:prSet presAssocID="{954D91AC-51CE-4B45-B9C4-61D1ABA1B519}" presName="spacer" presStyleCnt="0"/>
      <dgm:spPr/>
    </dgm:pt>
    <dgm:pt modelId="{320A9DAE-DA7C-4E70-9715-82B6E7C7285F}" type="pres">
      <dgm:prSet presAssocID="{7CD4076D-2FED-4203-9336-F36F1E4BE723}" presName="parentText" presStyleLbl="node1" presStyleIdx="2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AE9CDB0E-C5D1-44F9-B6A2-596F3535D7E7}" type="pres">
      <dgm:prSet presAssocID="{4C34042D-4107-4FA2-8FC7-FAB0339C6FC7}" presName="spacer" presStyleCnt="0"/>
      <dgm:spPr/>
    </dgm:pt>
    <dgm:pt modelId="{45C05E0B-CE03-4813-9BF7-467DA98EEAB0}" type="pres">
      <dgm:prSet presAssocID="{32137B34-EF66-46F6-BBD8-2C6D124BCF94}" presName="parentText" presStyleLbl="node1" presStyleIdx="3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59960706-02B1-4D17-90AF-A56A54968CC5}" type="pres">
      <dgm:prSet presAssocID="{C09160D8-E0A7-40AB-AFF7-723ABDBB6FDB}" presName="spacer" presStyleCnt="0"/>
      <dgm:spPr/>
    </dgm:pt>
    <dgm:pt modelId="{DA3E6F0E-5395-4F36-965C-251A70D0E94D}" type="pres">
      <dgm:prSet presAssocID="{76441025-ED48-4046-A3C6-246C5CE118E0}" presName="parentText" presStyleLbl="node1" presStyleIdx="4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</dgm:ptLst>
  <dgm:cxnLst>
    <dgm:cxn modelId="{C4F5FE28-86DA-48E8-B91E-4E9343CB0D06}" type="presOf" srcId="{11F53528-3108-4515-9138-413028C3794B}" destId="{D3720817-FC99-42F7-9B7F-5C9FF60950C2}" srcOrd="0" destOrd="0" presId="urn:microsoft.com/office/officeart/2005/8/layout/vList2"/>
    <dgm:cxn modelId="{92BB332F-3BC2-4795-8272-FC2419397397}" type="presOf" srcId="{A8B5D099-B141-4B53-B8A8-80E7921F1085}" destId="{20E207DF-3984-4459-94DC-00C08ED11ABE}" srcOrd="0" destOrd="0" presId="urn:microsoft.com/office/officeart/2005/8/layout/vList2"/>
    <dgm:cxn modelId="{E5890E3A-BE3F-474A-97E6-1FC6C6D649B5}" type="presOf" srcId="{7CD4076D-2FED-4203-9336-F36F1E4BE723}" destId="{320A9DAE-DA7C-4E70-9715-82B6E7C7285F}" srcOrd="0" destOrd="0" presId="urn:microsoft.com/office/officeart/2005/8/layout/vList2"/>
    <dgm:cxn modelId="{DC34596F-7C35-480A-B361-16AEF9A8A4F6}" srcId="{A8B5D099-B141-4B53-B8A8-80E7921F1085}" destId="{32137B34-EF66-46F6-BBD8-2C6D124BCF94}" srcOrd="3" destOrd="0" parTransId="{DDA2219C-E0E8-4DC3-8143-ED8EC6958DC6}" sibTransId="{C09160D8-E0A7-40AB-AFF7-723ABDBB6FDB}"/>
    <dgm:cxn modelId="{64C7DC85-1AFB-4DFE-A3D1-2A72CA7DBFE0}" type="presOf" srcId="{2EEABB95-B9E0-4863-92DD-B51BC8B9A4FA}" destId="{45D055BB-5845-42AE-BB34-0A96F36D9165}" srcOrd="0" destOrd="0" presId="urn:microsoft.com/office/officeart/2005/8/layout/vList2"/>
    <dgm:cxn modelId="{4BBCC595-BE57-47D1-A36B-E369BB17FC31}" srcId="{A8B5D099-B141-4B53-B8A8-80E7921F1085}" destId="{7CD4076D-2FED-4203-9336-F36F1E4BE723}" srcOrd="2" destOrd="0" parTransId="{FB1E6096-6177-41A6-9318-76A5B4B5C751}" sibTransId="{4C34042D-4107-4FA2-8FC7-FAB0339C6FC7}"/>
    <dgm:cxn modelId="{BBABDAAC-C892-4C34-B4B4-068F22F5D7B2}" type="presOf" srcId="{32137B34-EF66-46F6-BBD8-2C6D124BCF94}" destId="{45C05E0B-CE03-4813-9BF7-467DA98EEAB0}" srcOrd="0" destOrd="0" presId="urn:microsoft.com/office/officeart/2005/8/layout/vList2"/>
    <dgm:cxn modelId="{F4D093C6-88D1-4FF1-AD30-DB1A2A86F998}" type="presOf" srcId="{76441025-ED48-4046-A3C6-246C5CE118E0}" destId="{DA3E6F0E-5395-4F36-965C-251A70D0E94D}" srcOrd="0" destOrd="0" presId="urn:microsoft.com/office/officeart/2005/8/layout/vList2"/>
    <dgm:cxn modelId="{0E0BABCD-B3E3-4EBB-9BE8-31A1FF3FADBC}" srcId="{A8B5D099-B141-4B53-B8A8-80E7921F1085}" destId="{11F53528-3108-4515-9138-413028C3794B}" srcOrd="0" destOrd="0" parTransId="{EAB69079-EFF5-4BCA-A5FB-F4F347FA2D87}" sibTransId="{44E95DF0-6987-474F-BF47-A3D50A76FC79}"/>
    <dgm:cxn modelId="{867149F8-3AEE-4A14-BFB3-6144270E547B}" srcId="{A8B5D099-B141-4B53-B8A8-80E7921F1085}" destId="{2EEABB95-B9E0-4863-92DD-B51BC8B9A4FA}" srcOrd="1" destOrd="0" parTransId="{3F73FBC9-1926-48D2-A985-A1D928BE02C7}" sibTransId="{954D91AC-51CE-4B45-B9C4-61D1ABA1B519}"/>
    <dgm:cxn modelId="{F6871BFB-8B32-4B08-BFDD-8DEF0DB1D501}" srcId="{A8B5D099-B141-4B53-B8A8-80E7921F1085}" destId="{76441025-ED48-4046-A3C6-246C5CE118E0}" srcOrd="4" destOrd="0" parTransId="{F75D7D7E-DBA0-4429-A880-1B8AC4915282}" sibTransId="{859B5A55-7931-4023-A922-2286AE2D8769}"/>
    <dgm:cxn modelId="{E1E834D6-8FFC-488C-8D5A-BF45F63B71B1}" type="presParOf" srcId="{20E207DF-3984-4459-94DC-00C08ED11ABE}" destId="{D3720817-FC99-42F7-9B7F-5C9FF60950C2}" srcOrd="0" destOrd="0" presId="urn:microsoft.com/office/officeart/2005/8/layout/vList2"/>
    <dgm:cxn modelId="{01771BB7-4D82-4762-ABD1-A65FEAA2267C}" type="presParOf" srcId="{20E207DF-3984-4459-94DC-00C08ED11ABE}" destId="{4740DD15-921E-45A8-A97C-5BDD0DC5696F}" srcOrd="1" destOrd="0" presId="urn:microsoft.com/office/officeart/2005/8/layout/vList2"/>
    <dgm:cxn modelId="{A8D1360B-9451-44C6-AB5E-8B788CD5CF7C}" type="presParOf" srcId="{20E207DF-3984-4459-94DC-00C08ED11ABE}" destId="{45D055BB-5845-42AE-BB34-0A96F36D9165}" srcOrd="2" destOrd="0" presId="urn:microsoft.com/office/officeart/2005/8/layout/vList2"/>
    <dgm:cxn modelId="{FF989FE8-42F7-4AD2-B11F-0EFBE54BEF80}" type="presParOf" srcId="{20E207DF-3984-4459-94DC-00C08ED11ABE}" destId="{0AC2DE0B-8E8E-4E87-94D2-A8493F833E53}" srcOrd="3" destOrd="0" presId="urn:microsoft.com/office/officeart/2005/8/layout/vList2"/>
    <dgm:cxn modelId="{A20F2D63-D07E-4098-B9C1-D7DDEDCE9B6E}" type="presParOf" srcId="{20E207DF-3984-4459-94DC-00C08ED11ABE}" destId="{320A9DAE-DA7C-4E70-9715-82B6E7C7285F}" srcOrd="4" destOrd="0" presId="urn:microsoft.com/office/officeart/2005/8/layout/vList2"/>
    <dgm:cxn modelId="{F4D40ABA-CDA5-471E-A329-F2999451E8D2}" type="presParOf" srcId="{20E207DF-3984-4459-94DC-00C08ED11ABE}" destId="{AE9CDB0E-C5D1-44F9-B6A2-596F3535D7E7}" srcOrd="5" destOrd="0" presId="urn:microsoft.com/office/officeart/2005/8/layout/vList2"/>
    <dgm:cxn modelId="{46BFA899-D447-41CD-BE88-4478616AE3A3}" type="presParOf" srcId="{20E207DF-3984-4459-94DC-00C08ED11ABE}" destId="{45C05E0B-CE03-4813-9BF7-467DA98EEAB0}" srcOrd="6" destOrd="0" presId="urn:microsoft.com/office/officeart/2005/8/layout/vList2"/>
    <dgm:cxn modelId="{CE8AD807-D0B2-4DCC-B4B6-A4FB02EE0DA5}" type="presParOf" srcId="{20E207DF-3984-4459-94DC-00C08ED11ABE}" destId="{59960706-02B1-4D17-90AF-A56A54968CC5}" srcOrd="7" destOrd="0" presId="urn:microsoft.com/office/officeart/2005/8/layout/vList2"/>
    <dgm:cxn modelId="{E31C91B4-0321-4285-A636-826FDBF01E48}" type="presParOf" srcId="{20E207DF-3984-4459-94DC-00C08ED11ABE}" destId="{DA3E6F0E-5395-4F36-965C-251A70D0E94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B5D099-B141-4B53-B8A8-80E7921F108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F53528-3108-4515-9138-413028C3794B}">
      <dgm:prSet phldrT="[Text]" phldr="1"/>
      <dgm:spPr/>
      <dgm:t>
        <a:bodyPr/>
        <a:lstStyle/>
        <a:p>
          <a:endParaRPr lang="en-US"/>
        </a:p>
      </dgm:t>
    </dgm:pt>
    <dgm:pt modelId="{EAB69079-EFF5-4BCA-A5FB-F4F347FA2D87}" type="parTrans" cxnId="{0E0BABCD-B3E3-4EBB-9BE8-31A1FF3FADBC}">
      <dgm:prSet/>
      <dgm:spPr/>
      <dgm:t>
        <a:bodyPr/>
        <a:lstStyle/>
        <a:p>
          <a:endParaRPr lang="en-US"/>
        </a:p>
      </dgm:t>
    </dgm:pt>
    <dgm:pt modelId="{44E95DF0-6987-474F-BF47-A3D50A76FC79}" type="sibTrans" cxnId="{0E0BABCD-B3E3-4EBB-9BE8-31A1FF3FADBC}">
      <dgm:prSet/>
      <dgm:spPr/>
      <dgm:t>
        <a:bodyPr/>
        <a:lstStyle/>
        <a:p>
          <a:endParaRPr lang="en-US"/>
        </a:p>
      </dgm:t>
    </dgm:pt>
    <dgm:pt modelId="{2EEABB95-B9E0-4863-92DD-B51BC8B9A4FA}">
      <dgm:prSet phldrT="[Text]"/>
      <dgm:spPr/>
      <dgm:t>
        <a:bodyPr/>
        <a:lstStyle/>
        <a:p>
          <a:endParaRPr lang="en-US"/>
        </a:p>
      </dgm:t>
    </dgm:pt>
    <dgm:pt modelId="{954D91AC-51CE-4B45-B9C4-61D1ABA1B519}" type="sibTrans" cxnId="{867149F8-3AEE-4A14-BFB3-6144270E547B}">
      <dgm:prSet/>
      <dgm:spPr/>
      <dgm:t>
        <a:bodyPr/>
        <a:lstStyle/>
        <a:p>
          <a:endParaRPr lang="en-US"/>
        </a:p>
      </dgm:t>
    </dgm:pt>
    <dgm:pt modelId="{3F73FBC9-1926-48D2-A985-A1D928BE02C7}" type="parTrans" cxnId="{867149F8-3AEE-4A14-BFB3-6144270E547B}">
      <dgm:prSet/>
      <dgm:spPr/>
      <dgm:t>
        <a:bodyPr/>
        <a:lstStyle/>
        <a:p>
          <a:endParaRPr lang="en-US"/>
        </a:p>
      </dgm:t>
    </dgm:pt>
    <dgm:pt modelId="{7CD4076D-2FED-4203-9336-F36F1E4BE723}">
      <dgm:prSet/>
      <dgm:spPr/>
      <dgm:t>
        <a:bodyPr/>
        <a:lstStyle/>
        <a:p>
          <a:endParaRPr lang="en-US"/>
        </a:p>
      </dgm:t>
    </dgm:pt>
    <dgm:pt modelId="{FB1E6096-6177-41A6-9318-76A5B4B5C751}" type="parTrans" cxnId="{4BBCC595-BE57-47D1-A36B-E369BB17FC31}">
      <dgm:prSet/>
      <dgm:spPr/>
      <dgm:t>
        <a:bodyPr/>
        <a:lstStyle/>
        <a:p>
          <a:endParaRPr lang="en-US"/>
        </a:p>
      </dgm:t>
    </dgm:pt>
    <dgm:pt modelId="{4C34042D-4107-4FA2-8FC7-FAB0339C6FC7}" type="sibTrans" cxnId="{4BBCC595-BE57-47D1-A36B-E369BB17FC31}">
      <dgm:prSet/>
      <dgm:spPr/>
      <dgm:t>
        <a:bodyPr/>
        <a:lstStyle/>
        <a:p>
          <a:endParaRPr lang="en-US"/>
        </a:p>
      </dgm:t>
    </dgm:pt>
    <dgm:pt modelId="{32137B34-EF66-46F6-BBD8-2C6D124BCF94}">
      <dgm:prSet/>
      <dgm:spPr/>
      <dgm:t>
        <a:bodyPr/>
        <a:lstStyle/>
        <a:p>
          <a:endParaRPr lang="en-US"/>
        </a:p>
      </dgm:t>
    </dgm:pt>
    <dgm:pt modelId="{DDA2219C-E0E8-4DC3-8143-ED8EC6958DC6}" type="parTrans" cxnId="{DC34596F-7C35-480A-B361-16AEF9A8A4F6}">
      <dgm:prSet/>
      <dgm:spPr/>
      <dgm:t>
        <a:bodyPr/>
        <a:lstStyle/>
        <a:p>
          <a:endParaRPr lang="en-US"/>
        </a:p>
      </dgm:t>
    </dgm:pt>
    <dgm:pt modelId="{C09160D8-E0A7-40AB-AFF7-723ABDBB6FDB}" type="sibTrans" cxnId="{DC34596F-7C35-480A-B361-16AEF9A8A4F6}">
      <dgm:prSet/>
      <dgm:spPr/>
      <dgm:t>
        <a:bodyPr/>
        <a:lstStyle/>
        <a:p>
          <a:endParaRPr lang="en-US"/>
        </a:p>
      </dgm:t>
    </dgm:pt>
    <dgm:pt modelId="{76441025-ED48-4046-A3C6-246C5CE118E0}">
      <dgm:prSet/>
      <dgm:spPr/>
      <dgm:t>
        <a:bodyPr/>
        <a:lstStyle/>
        <a:p>
          <a:endParaRPr lang="en-US"/>
        </a:p>
      </dgm:t>
    </dgm:pt>
    <dgm:pt modelId="{F75D7D7E-DBA0-4429-A880-1B8AC4915282}" type="parTrans" cxnId="{F6871BFB-8B32-4B08-BFDD-8DEF0DB1D501}">
      <dgm:prSet/>
      <dgm:spPr/>
      <dgm:t>
        <a:bodyPr/>
        <a:lstStyle/>
        <a:p>
          <a:endParaRPr lang="en-US"/>
        </a:p>
      </dgm:t>
    </dgm:pt>
    <dgm:pt modelId="{859B5A55-7931-4023-A922-2286AE2D8769}" type="sibTrans" cxnId="{F6871BFB-8B32-4B08-BFDD-8DEF0DB1D501}">
      <dgm:prSet/>
      <dgm:spPr/>
      <dgm:t>
        <a:bodyPr/>
        <a:lstStyle/>
        <a:p>
          <a:endParaRPr lang="en-US"/>
        </a:p>
      </dgm:t>
    </dgm:pt>
    <dgm:pt modelId="{20E207DF-3984-4459-94DC-00C08ED11ABE}" type="pres">
      <dgm:prSet presAssocID="{A8B5D099-B141-4B53-B8A8-80E7921F1085}" presName="linear" presStyleCnt="0">
        <dgm:presLayoutVars>
          <dgm:animLvl val="lvl"/>
          <dgm:resizeHandles val="exact"/>
        </dgm:presLayoutVars>
      </dgm:prSet>
      <dgm:spPr/>
    </dgm:pt>
    <dgm:pt modelId="{D3720817-FC99-42F7-9B7F-5C9FF60950C2}" type="pres">
      <dgm:prSet presAssocID="{11F53528-3108-4515-9138-413028C3794B}" presName="parentText" presStyleLbl="node1" presStyleIdx="0" presStyleCnt="5" custLinFactNeighborX="76504" custLinFactNeighborY="-20103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4740DD15-921E-45A8-A97C-5BDD0DC5696F}" type="pres">
      <dgm:prSet presAssocID="{44E95DF0-6987-474F-BF47-A3D50A76FC79}" presName="spacer" presStyleCnt="0"/>
      <dgm:spPr/>
    </dgm:pt>
    <dgm:pt modelId="{45D055BB-5845-42AE-BB34-0A96F36D9165}" type="pres">
      <dgm:prSet presAssocID="{2EEABB95-B9E0-4863-92DD-B51BC8B9A4FA}" presName="parentText" presStyleLbl="node1" presStyleIdx="1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0AC2DE0B-8E8E-4E87-94D2-A8493F833E53}" type="pres">
      <dgm:prSet presAssocID="{954D91AC-51CE-4B45-B9C4-61D1ABA1B519}" presName="spacer" presStyleCnt="0"/>
      <dgm:spPr/>
    </dgm:pt>
    <dgm:pt modelId="{320A9DAE-DA7C-4E70-9715-82B6E7C7285F}" type="pres">
      <dgm:prSet presAssocID="{7CD4076D-2FED-4203-9336-F36F1E4BE723}" presName="parentText" presStyleLbl="node1" presStyleIdx="2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AE9CDB0E-C5D1-44F9-B6A2-596F3535D7E7}" type="pres">
      <dgm:prSet presAssocID="{4C34042D-4107-4FA2-8FC7-FAB0339C6FC7}" presName="spacer" presStyleCnt="0"/>
      <dgm:spPr/>
    </dgm:pt>
    <dgm:pt modelId="{45C05E0B-CE03-4813-9BF7-467DA98EEAB0}" type="pres">
      <dgm:prSet presAssocID="{32137B34-EF66-46F6-BBD8-2C6D124BCF94}" presName="parentText" presStyleLbl="node1" presStyleIdx="3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59960706-02B1-4D17-90AF-A56A54968CC5}" type="pres">
      <dgm:prSet presAssocID="{C09160D8-E0A7-40AB-AFF7-723ABDBB6FDB}" presName="spacer" presStyleCnt="0"/>
      <dgm:spPr/>
    </dgm:pt>
    <dgm:pt modelId="{DA3E6F0E-5395-4F36-965C-251A70D0E94D}" type="pres">
      <dgm:prSet presAssocID="{76441025-ED48-4046-A3C6-246C5CE118E0}" presName="parentText" presStyleLbl="node1" presStyleIdx="4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</dgm:ptLst>
  <dgm:cxnLst>
    <dgm:cxn modelId="{C4F5FE28-86DA-48E8-B91E-4E9343CB0D06}" type="presOf" srcId="{11F53528-3108-4515-9138-413028C3794B}" destId="{D3720817-FC99-42F7-9B7F-5C9FF60950C2}" srcOrd="0" destOrd="0" presId="urn:microsoft.com/office/officeart/2005/8/layout/vList2"/>
    <dgm:cxn modelId="{92BB332F-3BC2-4795-8272-FC2419397397}" type="presOf" srcId="{A8B5D099-B141-4B53-B8A8-80E7921F1085}" destId="{20E207DF-3984-4459-94DC-00C08ED11ABE}" srcOrd="0" destOrd="0" presId="urn:microsoft.com/office/officeart/2005/8/layout/vList2"/>
    <dgm:cxn modelId="{E5890E3A-BE3F-474A-97E6-1FC6C6D649B5}" type="presOf" srcId="{7CD4076D-2FED-4203-9336-F36F1E4BE723}" destId="{320A9DAE-DA7C-4E70-9715-82B6E7C7285F}" srcOrd="0" destOrd="0" presId="urn:microsoft.com/office/officeart/2005/8/layout/vList2"/>
    <dgm:cxn modelId="{DC34596F-7C35-480A-B361-16AEF9A8A4F6}" srcId="{A8B5D099-B141-4B53-B8A8-80E7921F1085}" destId="{32137B34-EF66-46F6-BBD8-2C6D124BCF94}" srcOrd="3" destOrd="0" parTransId="{DDA2219C-E0E8-4DC3-8143-ED8EC6958DC6}" sibTransId="{C09160D8-E0A7-40AB-AFF7-723ABDBB6FDB}"/>
    <dgm:cxn modelId="{64C7DC85-1AFB-4DFE-A3D1-2A72CA7DBFE0}" type="presOf" srcId="{2EEABB95-B9E0-4863-92DD-B51BC8B9A4FA}" destId="{45D055BB-5845-42AE-BB34-0A96F36D9165}" srcOrd="0" destOrd="0" presId="urn:microsoft.com/office/officeart/2005/8/layout/vList2"/>
    <dgm:cxn modelId="{4BBCC595-BE57-47D1-A36B-E369BB17FC31}" srcId="{A8B5D099-B141-4B53-B8A8-80E7921F1085}" destId="{7CD4076D-2FED-4203-9336-F36F1E4BE723}" srcOrd="2" destOrd="0" parTransId="{FB1E6096-6177-41A6-9318-76A5B4B5C751}" sibTransId="{4C34042D-4107-4FA2-8FC7-FAB0339C6FC7}"/>
    <dgm:cxn modelId="{BBABDAAC-C892-4C34-B4B4-068F22F5D7B2}" type="presOf" srcId="{32137B34-EF66-46F6-BBD8-2C6D124BCF94}" destId="{45C05E0B-CE03-4813-9BF7-467DA98EEAB0}" srcOrd="0" destOrd="0" presId="urn:microsoft.com/office/officeart/2005/8/layout/vList2"/>
    <dgm:cxn modelId="{F4D093C6-88D1-4FF1-AD30-DB1A2A86F998}" type="presOf" srcId="{76441025-ED48-4046-A3C6-246C5CE118E0}" destId="{DA3E6F0E-5395-4F36-965C-251A70D0E94D}" srcOrd="0" destOrd="0" presId="urn:microsoft.com/office/officeart/2005/8/layout/vList2"/>
    <dgm:cxn modelId="{0E0BABCD-B3E3-4EBB-9BE8-31A1FF3FADBC}" srcId="{A8B5D099-B141-4B53-B8A8-80E7921F1085}" destId="{11F53528-3108-4515-9138-413028C3794B}" srcOrd="0" destOrd="0" parTransId="{EAB69079-EFF5-4BCA-A5FB-F4F347FA2D87}" sibTransId="{44E95DF0-6987-474F-BF47-A3D50A76FC79}"/>
    <dgm:cxn modelId="{867149F8-3AEE-4A14-BFB3-6144270E547B}" srcId="{A8B5D099-B141-4B53-B8A8-80E7921F1085}" destId="{2EEABB95-B9E0-4863-92DD-B51BC8B9A4FA}" srcOrd="1" destOrd="0" parTransId="{3F73FBC9-1926-48D2-A985-A1D928BE02C7}" sibTransId="{954D91AC-51CE-4B45-B9C4-61D1ABA1B519}"/>
    <dgm:cxn modelId="{F6871BFB-8B32-4B08-BFDD-8DEF0DB1D501}" srcId="{A8B5D099-B141-4B53-B8A8-80E7921F1085}" destId="{76441025-ED48-4046-A3C6-246C5CE118E0}" srcOrd="4" destOrd="0" parTransId="{F75D7D7E-DBA0-4429-A880-1B8AC4915282}" sibTransId="{859B5A55-7931-4023-A922-2286AE2D8769}"/>
    <dgm:cxn modelId="{E1E834D6-8FFC-488C-8D5A-BF45F63B71B1}" type="presParOf" srcId="{20E207DF-3984-4459-94DC-00C08ED11ABE}" destId="{D3720817-FC99-42F7-9B7F-5C9FF60950C2}" srcOrd="0" destOrd="0" presId="urn:microsoft.com/office/officeart/2005/8/layout/vList2"/>
    <dgm:cxn modelId="{01771BB7-4D82-4762-ABD1-A65FEAA2267C}" type="presParOf" srcId="{20E207DF-3984-4459-94DC-00C08ED11ABE}" destId="{4740DD15-921E-45A8-A97C-5BDD0DC5696F}" srcOrd="1" destOrd="0" presId="urn:microsoft.com/office/officeart/2005/8/layout/vList2"/>
    <dgm:cxn modelId="{A8D1360B-9451-44C6-AB5E-8B788CD5CF7C}" type="presParOf" srcId="{20E207DF-3984-4459-94DC-00C08ED11ABE}" destId="{45D055BB-5845-42AE-BB34-0A96F36D9165}" srcOrd="2" destOrd="0" presId="urn:microsoft.com/office/officeart/2005/8/layout/vList2"/>
    <dgm:cxn modelId="{FF989FE8-42F7-4AD2-B11F-0EFBE54BEF80}" type="presParOf" srcId="{20E207DF-3984-4459-94DC-00C08ED11ABE}" destId="{0AC2DE0B-8E8E-4E87-94D2-A8493F833E53}" srcOrd="3" destOrd="0" presId="urn:microsoft.com/office/officeart/2005/8/layout/vList2"/>
    <dgm:cxn modelId="{A20F2D63-D07E-4098-B9C1-D7DDEDCE9B6E}" type="presParOf" srcId="{20E207DF-3984-4459-94DC-00C08ED11ABE}" destId="{320A9DAE-DA7C-4E70-9715-82B6E7C7285F}" srcOrd="4" destOrd="0" presId="urn:microsoft.com/office/officeart/2005/8/layout/vList2"/>
    <dgm:cxn modelId="{F4D40ABA-CDA5-471E-A329-F2999451E8D2}" type="presParOf" srcId="{20E207DF-3984-4459-94DC-00C08ED11ABE}" destId="{AE9CDB0E-C5D1-44F9-B6A2-596F3535D7E7}" srcOrd="5" destOrd="0" presId="urn:microsoft.com/office/officeart/2005/8/layout/vList2"/>
    <dgm:cxn modelId="{46BFA899-D447-41CD-BE88-4478616AE3A3}" type="presParOf" srcId="{20E207DF-3984-4459-94DC-00C08ED11ABE}" destId="{45C05E0B-CE03-4813-9BF7-467DA98EEAB0}" srcOrd="6" destOrd="0" presId="urn:microsoft.com/office/officeart/2005/8/layout/vList2"/>
    <dgm:cxn modelId="{CE8AD807-D0B2-4DCC-B4B6-A4FB02EE0DA5}" type="presParOf" srcId="{20E207DF-3984-4459-94DC-00C08ED11ABE}" destId="{59960706-02B1-4D17-90AF-A56A54968CC5}" srcOrd="7" destOrd="0" presId="urn:microsoft.com/office/officeart/2005/8/layout/vList2"/>
    <dgm:cxn modelId="{E31C91B4-0321-4285-A636-826FDBF01E48}" type="presParOf" srcId="{20E207DF-3984-4459-94DC-00C08ED11ABE}" destId="{DA3E6F0E-5395-4F36-965C-251A70D0E94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720817-FC99-42F7-9B7F-5C9FF60950C2}">
      <dsp:nvSpPr>
        <dsp:cNvPr id="0" name=""/>
        <dsp:cNvSpPr/>
      </dsp:nvSpPr>
      <dsp:spPr>
        <a:xfrm>
          <a:off x="0" y="288065"/>
          <a:ext cx="4421188" cy="6739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0" y="288065"/>
        <a:ext cx="4421188" cy="673920"/>
      </dsp:txXfrm>
    </dsp:sp>
    <dsp:sp modelId="{45D055BB-5845-42AE-BB34-0A96F36D9165}">
      <dsp:nvSpPr>
        <dsp:cNvPr id="0" name=""/>
        <dsp:cNvSpPr/>
      </dsp:nvSpPr>
      <dsp:spPr>
        <a:xfrm>
          <a:off x="0" y="1086508"/>
          <a:ext cx="4421188" cy="6739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0" y="1086508"/>
        <a:ext cx="4421188" cy="673920"/>
      </dsp:txXfrm>
    </dsp:sp>
    <dsp:sp modelId="{320A9DAE-DA7C-4E70-9715-82B6E7C7285F}">
      <dsp:nvSpPr>
        <dsp:cNvPr id="0" name=""/>
        <dsp:cNvSpPr/>
      </dsp:nvSpPr>
      <dsp:spPr>
        <a:xfrm>
          <a:off x="0" y="1864108"/>
          <a:ext cx="4421188" cy="6739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0" y="1864108"/>
        <a:ext cx="4421188" cy="673920"/>
      </dsp:txXfrm>
    </dsp:sp>
    <dsp:sp modelId="{45C05E0B-CE03-4813-9BF7-467DA98EEAB0}">
      <dsp:nvSpPr>
        <dsp:cNvPr id="0" name=""/>
        <dsp:cNvSpPr/>
      </dsp:nvSpPr>
      <dsp:spPr>
        <a:xfrm>
          <a:off x="0" y="2641708"/>
          <a:ext cx="4421188" cy="6739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0" y="2641708"/>
        <a:ext cx="4421188" cy="673920"/>
      </dsp:txXfrm>
    </dsp:sp>
    <dsp:sp modelId="{DA3E6F0E-5395-4F36-965C-251A70D0E94D}">
      <dsp:nvSpPr>
        <dsp:cNvPr id="0" name=""/>
        <dsp:cNvSpPr/>
      </dsp:nvSpPr>
      <dsp:spPr>
        <a:xfrm>
          <a:off x="0" y="3419308"/>
          <a:ext cx="4421188" cy="6739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0" y="3419308"/>
        <a:ext cx="4421188" cy="6739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720817-FC99-42F7-9B7F-5C9FF60950C2}">
      <dsp:nvSpPr>
        <dsp:cNvPr id="0" name=""/>
        <dsp:cNvSpPr/>
      </dsp:nvSpPr>
      <dsp:spPr>
        <a:xfrm>
          <a:off x="0" y="283506"/>
          <a:ext cx="6467947" cy="7675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0" y="283506"/>
        <a:ext cx="6467947" cy="767520"/>
      </dsp:txXfrm>
    </dsp:sp>
    <dsp:sp modelId="{45D055BB-5845-42AE-BB34-0A96F36D9165}">
      <dsp:nvSpPr>
        <dsp:cNvPr id="0" name=""/>
        <dsp:cNvSpPr/>
      </dsp:nvSpPr>
      <dsp:spPr>
        <a:xfrm>
          <a:off x="0" y="1192844"/>
          <a:ext cx="6467947" cy="7675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0" y="1192844"/>
        <a:ext cx="6467947" cy="767520"/>
      </dsp:txXfrm>
    </dsp:sp>
    <dsp:sp modelId="{320A9DAE-DA7C-4E70-9715-82B6E7C7285F}">
      <dsp:nvSpPr>
        <dsp:cNvPr id="0" name=""/>
        <dsp:cNvSpPr/>
      </dsp:nvSpPr>
      <dsp:spPr>
        <a:xfrm>
          <a:off x="0" y="2078444"/>
          <a:ext cx="6467947" cy="7675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0" y="2078444"/>
        <a:ext cx="6467947" cy="767520"/>
      </dsp:txXfrm>
    </dsp:sp>
    <dsp:sp modelId="{45C05E0B-CE03-4813-9BF7-467DA98EEAB0}">
      <dsp:nvSpPr>
        <dsp:cNvPr id="0" name=""/>
        <dsp:cNvSpPr/>
      </dsp:nvSpPr>
      <dsp:spPr>
        <a:xfrm>
          <a:off x="0" y="2964044"/>
          <a:ext cx="6467947" cy="7675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0" y="2964044"/>
        <a:ext cx="6467947" cy="767520"/>
      </dsp:txXfrm>
    </dsp:sp>
    <dsp:sp modelId="{DA3E6F0E-5395-4F36-965C-251A70D0E94D}">
      <dsp:nvSpPr>
        <dsp:cNvPr id="0" name=""/>
        <dsp:cNvSpPr/>
      </dsp:nvSpPr>
      <dsp:spPr>
        <a:xfrm>
          <a:off x="0" y="3849644"/>
          <a:ext cx="6467947" cy="7675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0" y="3849644"/>
        <a:ext cx="6467947" cy="7675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720817-FC99-42F7-9B7F-5C9FF60950C2}">
      <dsp:nvSpPr>
        <dsp:cNvPr id="0" name=""/>
        <dsp:cNvSpPr/>
      </dsp:nvSpPr>
      <dsp:spPr>
        <a:xfrm>
          <a:off x="0" y="283506"/>
          <a:ext cx="6467947" cy="7675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0" y="283506"/>
        <a:ext cx="6467947" cy="767520"/>
      </dsp:txXfrm>
    </dsp:sp>
    <dsp:sp modelId="{45D055BB-5845-42AE-BB34-0A96F36D9165}">
      <dsp:nvSpPr>
        <dsp:cNvPr id="0" name=""/>
        <dsp:cNvSpPr/>
      </dsp:nvSpPr>
      <dsp:spPr>
        <a:xfrm>
          <a:off x="0" y="1192844"/>
          <a:ext cx="6467947" cy="7675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0" y="1192844"/>
        <a:ext cx="6467947" cy="767520"/>
      </dsp:txXfrm>
    </dsp:sp>
    <dsp:sp modelId="{320A9DAE-DA7C-4E70-9715-82B6E7C7285F}">
      <dsp:nvSpPr>
        <dsp:cNvPr id="0" name=""/>
        <dsp:cNvSpPr/>
      </dsp:nvSpPr>
      <dsp:spPr>
        <a:xfrm>
          <a:off x="0" y="2078444"/>
          <a:ext cx="6467947" cy="7675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0" y="2078444"/>
        <a:ext cx="6467947" cy="767520"/>
      </dsp:txXfrm>
    </dsp:sp>
    <dsp:sp modelId="{45C05E0B-CE03-4813-9BF7-467DA98EEAB0}">
      <dsp:nvSpPr>
        <dsp:cNvPr id="0" name=""/>
        <dsp:cNvSpPr/>
      </dsp:nvSpPr>
      <dsp:spPr>
        <a:xfrm>
          <a:off x="0" y="2964044"/>
          <a:ext cx="6467947" cy="7675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0" y="2964044"/>
        <a:ext cx="6467947" cy="767520"/>
      </dsp:txXfrm>
    </dsp:sp>
    <dsp:sp modelId="{DA3E6F0E-5395-4F36-965C-251A70D0E94D}">
      <dsp:nvSpPr>
        <dsp:cNvPr id="0" name=""/>
        <dsp:cNvSpPr/>
      </dsp:nvSpPr>
      <dsp:spPr>
        <a:xfrm>
          <a:off x="0" y="3849644"/>
          <a:ext cx="6467947" cy="7675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0" y="3849644"/>
        <a:ext cx="6467947" cy="767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A582D3-859C-B348-8875-638388E676D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336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7365B1-5630-45B9-9C83-3D0E0288222E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918A0-28F0-440C-BB9C-ED3EB12F0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29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adi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B9B7B0BB-251E-4D4A-8DE2-2258F3114021}"/>
              </a:ext>
            </a:extLst>
          </p:cNvPr>
          <p:cNvSpPr txBox="1">
            <a:spLocks/>
          </p:cNvSpPr>
          <p:nvPr userDrawn="1"/>
        </p:nvSpPr>
        <p:spPr>
          <a:xfrm>
            <a:off x="437745" y="34796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9EB3B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06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107E7D-50A6-13BD-CF26-C7419D93B73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116541" y="819444"/>
            <a:ext cx="4421188" cy="44021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object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62903065-F7E1-7A57-417C-FD12576FCED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311790975"/>
              </p:ext>
            </p:extLst>
          </p:nvPr>
        </p:nvGraphicFramePr>
        <p:xfrm>
          <a:off x="6654270" y="819444"/>
          <a:ext cx="4421188" cy="4402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96372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E1B91-C42B-6DB7-9973-56E202933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0914" y="365125"/>
            <a:ext cx="7411681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80CD62-89A4-DCB6-AF95-3E52442472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58032" y="2101850"/>
            <a:ext cx="7411681" cy="3875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6982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F2D6C-D20A-8839-63FE-9A3BBAD947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5122" y="365125"/>
            <a:ext cx="6987474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48A34-CEA8-B152-E42A-5AC7A44C85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5122" y="2027238"/>
            <a:ext cx="6987474" cy="3873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6872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3DB65E5-8CDC-70E9-AC2D-08B7FF57712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968484"/>
              </p:ext>
            </p:extLst>
          </p:nvPr>
        </p:nvGraphicFramePr>
        <p:xfrm>
          <a:off x="4607511" y="819444"/>
          <a:ext cx="6467947" cy="492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26770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7CE1F5E-538B-AB99-48B5-B89E26A9973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017800174"/>
              </p:ext>
            </p:extLst>
          </p:nvPr>
        </p:nvGraphicFramePr>
        <p:xfrm>
          <a:off x="4607511" y="819444"/>
          <a:ext cx="6467947" cy="492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72808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816BF-819D-E126-B0F2-E8A386F2C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0816" y="365125"/>
            <a:ext cx="692178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A880F55-55B5-8F4A-4DC9-560F44A91F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51108" y="2120900"/>
            <a:ext cx="6921780" cy="3949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009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6FC9F28-8BFB-9717-1963-C8A13B373C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0816" y="365125"/>
            <a:ext cx="692178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435E3-B0FE-FD3C-30C5-1C7FCE8F45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51108" y="2120900"/>
            <a:ext cx="6921780" cy="3949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0292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FB850-045F-860A-EBC8-10A0A73A4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802" y="2215299"/>
            <a:ext cx="10834396" cy="86112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DCDACB-370B-482B-F8D2-B8CA63986A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8801" y="3327400"/>
            <a:ext cx="10834397" cy="2809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7567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3AB89CC-6EC0-AB97-6DC0-5CE02E86F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802" y="2215299"/>
            <a:ext cx="10834396" cy="86112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51D9E3-29A6-3F62-FC50-B79FE4753B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8801" y="3327400"/>
            <a:ext cx="10834397" cy="2809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36056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0FAFDED-DF1F-1521-CDE8-2F7B3B41A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0914" y="365125"/>
            <a:ext cx="7411681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846640-2C49-D90C-1AF4-1E51F25D49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58032" y="2101850"/>
            <a:ext cx="7411681" cy="3875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0697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6214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3D1CC1-4700-8C94-E09E-13905A2FC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0914" y="365125"/>
            <a:ext cx="7411681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9F6E6B-C1AD-DAB0-BAD2-E5B149A4B1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58032" y="2101850"/>
            <a:ext cx="7411681" cy="3875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93024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0BF30-2EC8-C527-3743-7DD8E96797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09841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ECEB7F-4F12-9D53-F53E-FE875BBCF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31988"/>
            <a:ext cx="6711950" cy="34972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2524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790598D-8642-EFBB-FC6B-BA418626A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09841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3D9C72-5E1A-CCA7-62EC-41D560CA89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31988"/>
            <a:ext cx="6711950" cy="34972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21836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A558B-7B5E-4ECF-8EE7-8BFB708637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802" y="1373793"/>
            <a:ext cx="10834396" cy="94520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77D6D-7B08-35B9-9320-25F36804EC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8154" y="2573338"/>
            <a:ext cx="10834396" cy="3346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7319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50AD8-52A6-370F-DFC4-30E3B5006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8420" y="365125"/>
            <a:ext cx="9344175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4E6020-8AA7-2546-00E7-EF8BD570F8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28420" y="2101850"/>
            <a:ext cx="9344175" cy="389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82280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77990-DBBE-A9B0-16B9-82B6628E7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8F3707-CD99-13E4-D9D2-FD0A7D5F6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082800"/>
            <a:ext cx="10834688" cy="4006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05309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A4B96-1579-D729-02C5-6A6D0AD55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0971A-3BCA-5BEE-1495-7348A3F8CE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70088"/>
            <a:ext cx="10834396" cy="406241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82918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263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3D6D98-694B-38C1-252A-A184BB706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4547" y="2203351"/>
            <a:ext cx="6685817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EFFB25-5294-E1CD-3195-A2EF5E239D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94238" y="3836988"/>
            <a:ext cx="6686550" cy="696912"/>
          </a:xfrm>
        </p:spPr>
        <p:txBody>
          <a:bodyPr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Presentation Subtitle or Date</a:t>
            </a:r>
          </a:p>
        </p:txBody>
      </p:sp>
    </p:spTree>
    <p:extLst>
      <p:ext uri="{BB962C8B-B14F-4D97-AF65-F5344CB8AC3E}">
        <p14:creationId xmlns:p14="http://schemas.microsoft.com/office/powerpoint/2010/main" val="147124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50BE8-338F-299C-1DC6-01EEE2873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988" y="365125"/>
            <a:ext cx="703460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49AA8-CC93-8A8E-09C6-30DD336F4A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7989" y="1912938"/>
            <a:ext cx="7034900" cy="4260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3040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F1250-6372-C807-D414-344749984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60C701-6071-5263-8C67-2902F959EE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063750"/>
            <a:ext cx="10834688" cy="2357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0513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A559A-6161-D32A-FBB4-1C6F989C6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834396" cy="88864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617723-F3E7-8761-E4F0-9F3AC9649C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649413"/>
            <a:ext cx="10834688" cy="4222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5203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81892-C57B-DF08-82FB-613FB7C00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802" y="1687399"/>
            <a:ext cx="10834396" cy="282804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quote copy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7AA227-B16E-D262-327A-A5A499B6A0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6413" y="5251450"/>
            <a:ext cx="3386137" cy="574675"/>
          </a:xfrm>
        </p:spPr>
        <p:txBody>
          <a:bodyPr/>
          <a:lstStyle>
            <a:lvl1pPr marL="0" indent="0"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- Name, Company</a:t>
            </a:r>
          </a:p>
        </p:txBody>
      </p:sp>
    </p:spTree>
    <p:extLst>
      <p:ext uri="{BB962C8B-B14F-4D97-AF65-F5344CB8AC3E}">
        <p14:creationId xmlns:p14="http://schemas.microsoft.com/office/powerpoint/2010/main" val="1251980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CFC7D-BBDC-662F-86B0-46D89EAFE1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802" y="1694305"/>
            <a:ext cx="10834396" cy="251947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quote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3A618F3-980B-101D-7B01-A20C4AC542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6413" y="5251450"/>
            <a:ext cx="3386137" cy="574675"/>
          </a:xfrm>
        </p:spPr>
        <p:txBody>
          <a:bodyPr/>
          <a:lstStyle>
            <a:lvl1pPr marL="0" indent="0"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- Name, Company</a:t>
            </a:r>
          </a:p>
        </p:txBody>
      </p:sp>
    </p:spTree>
    <p:extLst>
      <p:ext uri="{BB962C8B-B14F-4D97-AF65-F5344CB8AC3E}">
        <p14:creationId xmlns:p14="http://schemas.microsoft.com/office/powerpoint/2010/main" val="1048860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C93C5-DC69-CF0C-A968-743B7621C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8517F2-EDC0-55D1-3C20-37122B382E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243138"/>
            <a:ext cx="7881938" cy="3290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225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2B8936-0D94-41B3-A738-1C3524D27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343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2EED2-8833-4199-880B-67F4901C3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723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3" r:id="rId16"/>
    <p:sldLayoutId id="2147483682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hba.informz.net/z/cjUucD9taT05NDkxMTA5JnA9MSZ1PTk3MTY0OTMyMiZsaT04OTcxODEwOA/index.html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hbanet.org/our-impact/hba-awards/hba-leadership-awards/global-leadership-awards?_zs=USvpR1&amp;_zl=tHit7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hyperlink" Target="https://hbanet.org/our-impact/hba-awards/hba-honorable-mentor" TargetMode="External"/><Relationship Id="rId7" Type="http://schemas.openxmlformats.org/officeDocument/2006/relationships/hyperlink" Target="https://hbanet.org/hba-global-impact-award" TargetMode="External"/><Relationship Id="rId2" Type="http://schemas.openxmlformats.org/officeDocument/2006/relationships/hyperlink" Target="https://hbanet.org/our-impact/hba-awards/hba-woman-year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hbanet.org/our-impact/hba-awards/hba-luminaries" TargetMode="External"/><Relationship Id="rId5" Type="http://schemas.openxmlformats.org/officeDocument/2006/relationships/hyperlink" Target="https://hbanet.org/our-impact/hba-awards/hba-rising-stars" TargetMode="External"/><Relationship Id="rId4" Type="http://schemas.openxmlformats.org/officeDocument/2006/relationships/hyperlink" Target="https://hbanet.org/our-impact/hba-awards/hba-star" TargetMode="External"/><Relationship Id="rId9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banet.org/event-calendar/mentoring-program?_zs=qbwHR1&amp;_zl=g03t7" TargetMode="External"/><Relationship Id="rId2" Type="http://schemas.openxmlformats.org/officeDocument/2006/relationships/hyperlink" Target="https://hbanet.org/event-calendar/mentoring-program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teams.microsoft.com/l/meetup-join/19%3ameeting_OGI4ZjExZjgtMTg2NC00MWEyLTg3NzgtMTYzN2ZiZTQ1OTA5%40thread.v2/0?context=%7b%22Tid%22%3a%221c00ee5e-0c69-42d4-9518-0732f6450b75%22%2c%22Oid%22%3a%2247331914-13bc-412d-a853-2129d11e50df%22%7d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BA968-A05C-528D-A9C7-8AFF7F766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4547" y="2203351"/>
            <a:ext cx="7299802" cy="1325563"/>
          </a:xfrm>
        </p:spPr>
        <p:txBody>
          <a:bodyPr>
            <a:noAutofit/>
          </a:bodyPr>
          <a:lstStyle/>
          <a:p>
            <a:r>
              <a:rPr lang="en-US">
                <a:latin typeface="Tahoma"/>
                <a:ea typeface="Tahoma"/>
                <a:cs typeface="Tahoma"/>
              </a:rPr>
              <a:t>HBA Marketing and Communications Forum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B2A965-9A93-22EA-45CA-4FF86FCD11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4238" y="3634153"/>
            <a:ext cx="6686550" cy="6969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solidFill>
                  <a:srgbClr val="58595B"/>
                </a:solidFill>
                <a:latin typeface="Calibri Light"/>
                <a:ea typeface="Tahoma"/>
                <a:cs typeface="Tahoma"/>
              </a:rPr>
              <a:t>29 October 2025</a:t>
            </a:r>
            <a:endParaRPr lang="en-US" sz="2400">
              <a:solidFill>
                <a:srgbClr val="58595B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527240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738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793CD-2022-2348-1087-056F37A4C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6F6D9E-9C83-7C5A-18A6-180964950215}"/>
              </a:ext>
            </a:extLst>
          </p:cNvPr>
          <p:cNvSpPr/>
          <p:nvPr/>
        </p:nvSpPr>
        <p:spPr>
          <a:xfrm>
            <a:off x="7397790" y="4624177"/>
            <a:ext cx="2212770" cy="15975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4E801E-B93E-F4E3-6410-4DA79E968969}"/>
              </a:ext>
            </a:extLst>
          </p:cNvPr>
          <p:cNvSpPr/>
          <p:nvPr/>
        </p:nvSpPr>
        <p:spPr>
          <a:xfrm>
            <a:off x="9797522" y="1598923"/>
            <a:ext cx="1882949" cy="19501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1E2420-69B1-272D-F6CB-B5ECD389C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834396" cy="722564"/>
          </a:xfrm>
        </p:spPr>
        <p:txBody>
          <a:bodyPr>
            <a:normAutofit/>
          </a:bodyPr>
          <a:lstStyle/>
          <a:p>
            <a:r>
              <a:rPr lang="en-US" sz="4000">
                <a:latin typeface="Tahoma"/>
                <a:ea typeface="Tahoma"/>
                <a:cs typeface="Tahoma"/>
              </a:rPr>
              <a:t>Today's Agenda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4A7B9-01BE-C42B-F3E3-8B6E1C85E6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2674" y="1601673"/>
            <a:ext cx="5381326" cy="415011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b="1" u="sng">
              <a:solidFill>
                <a:srgbClr val="000000"/>
              </a:solidFill>
              <a:latin typeface="Tahoma"/>
              <a:ea typeface="Calibri"/>
              <a:cs typeface="Calibri"/>
            </a:endParaRPr>
          </a:p>
          <a:p>
            <a:pPr marL="342900" indent="-342900">
              <a:lnSpc>
                <a:spcPct val="130000"/>
              </a:lnSpc>
            </a:pPr>
            <a:r>
              <a:rPr lang="en-US" b="1">
                <a:solidFill>
                  <a:srgbClr val="7030A0"/>
                </a:solidFill>
                <a:latin typeface="Tahoma"/>
                <a:ea typeface="Calibri"/>
                <a:cs typeface="Calibri"/>
              </a:rPr>
              <a:t>Review </a:t>
            </a:r>
            <a:r>
              <a:rPr lang="en-US" b="1">
                <a:solidFill>
                  <a:srgbClr val="58595B"/>
                </a:solidFill>
                <a:latin typeface="Tahoma"/>
                <a:ea typeface="Calibri"/>
                <a:cs typeface="Calibri"/>
              </a:rPr>
              <a:t>Upcoming HBA Events and Programs</a:t>
            </a:r>
          </a:p>
          <a:p>
            <a:pPr marL="342900" indent="-342900">
              <a:lnSpc>
                <a:spcPct val="130000"/>
              </a:lnSpc>
            </a:pPr>
            <a:r>
              <a:rPr lang="en-US" b="1">
                <a:solidFill>
                  <a:srgbClr val="7030A0"/>
                </a:solidFill>
                <a:latin typeface="Tahoma"/>
                <a:ea typeface="Calibri"/>
                <a:cs typeface="Calibri"/>
              </a:rPr>
              <a:t>Marq Overview </a:t>
            </a:r>
            <a:r>
              <a:rPr lang="en-US" b="1">
                <a:solidFill>
                  <a:srgbClr val="58595B"/>
                </a:solidFill>
                <a:latin typeface="Tahoma"/>
                <a:ea typeface="Calibri"/>
                <a:cs typeface="Calibri"/>
              </a:rPr>
              <a:t>with the Marq Team</a:t>
            </a:r>
            <a:endParaRPr lang="en-US" b="1">
              <a:solidFill>
                <a:srgbClr val="58595B"/>
              </a:solidFill>
              <a:ea typeface="Calibri"/>
              <a:cs typeface="Calibri"/>
            </a:endParaRPr>
          </a:p>
          <a:p>
            <a:pPr marL="342900" indent="-342900">
              <a:lnSpc>
                <a:spcPct val="130000"/>
              </a:lnSpc>
            </a:pPr>
            <a:r>
              <a:rPr lang="en-US" b="1">
                <a:solidFill>
                  <a:srgbClr val="7030A0"/>
                </a:solidFill>
                <a:latin typeface="Tahoma"/>
                <a:ea typeface="Calibri"/>
                <a:cs typeface="Calibri"/>
              </a:rPr>
              <a:t>Q&amp;A </a:t>
            </a:r>
            <a:r>
              <a:rPr lang="en-US" b="1">
                <a:solidFill>
                  <a:srgbClr val="58595B"/>
                </a:solidFill>
                <a:latin typeface="Tahoma"/>
                <a:ea typeface="Calibri"/>
                <a:cs typeface="Calibri"/>
              </a:rPr>
              <a:t>with the Marq Team</a:t>
            </a:r>
            <a:endParaRPr lang="en-US" b="1">
              <a:solidFill>
                <a:srgbClr val="58595B"/>
              </a:solidFill>
              <a:ea typeface="Calibri"/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1900">
              <a:solidFill>
                <a:srgbClr val="7030A0"/>
              </a:solidFill>
            </a:endParaRPr>
          </a:p>
          <a:p>
            <a:pPr marL="1371600" lvl="2">
              <a:lnSpc>
                <a:spcPct val="100000"/>
              </a:lnSpc>
              <a:spcAft>
                <a:spcPts val="500"/>
              </a:spcAft>
              <a:buFont typeface="Wingdings" panose="020B0604020202020204" pitchFamily="34" charset="0"/>
              <a:buChar char="§"/>
            </a:pPr>
            <a:endParaRPr lang="en-US" sz="1200">
              <a:solidFill>
                <a:srgbClr val="2B2C2D"/>
              </a:solidFill>
            </a:endParaRPr>
          </a:p>
          <a:p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 descr="Two women smiling at the camera&#10;&#10;AI-generated content may be incorrect.">
            <a:extLst>
              <a:ext uri="{FF2B5EF4-FFF2-40B4-BE49-F238E27FC236}">
                <a16:creationId xmlns:a16="http://schemas.microsoft.com/office/drawing/2014/main" id="{8FD6715D-CC78-EFA6-1D68-0DFA3931E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4224" y="1922590"/>
            <a:ext cx="1757680" cy="2387600"/>
          </a:xfrm>
          <a:prstGeom prst="rect">
            <a:avLst/>
          </a:prstGeom>
        </p:spPr>
      </p:pic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57797F6F-5600-03C8-794F-F92BEB6AB5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80" t="1203" r="1221" b="5765"/>
          <a:stretch>
            <a:fillRect/>
          </a:stretch>
        </p:blipFill>
        <p:spPr>
          <a:xfrm>
            <a:off x="7581560" y="1926691"/>
            <a:ext cx="1899883" cy="2386095"/>
          </a:xfrm>
          <a:prstGeom prst="rect">
            <a:avLst/>
          </a:prstGeom>
        </p:spPr>
      </p:pic>
      <p:pic>
        <p:nvPicPr>
          <p:cNvPr id="6" name="Picture 5" descr="A group of people sitting on a stage&#10;&#10;AI-generated content may be incorrect.">
            <a:extLst>
              <a:ext uri="{FF2B5EF4-FFF2-40B4-BE49-F238E27FC236}">
                <a16:creationId xmlns:a16="http://schemas.microsoft.com/office/drawing/2014/main" id="{98113B6E-D313-97BF-2818-66091883A5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715" r="-240" b="9363"/>
          <a:stretch>
            <a:fillRect/>
          </a:stretch>
        </p:blipFill>
        <p:spPr>
          <a:xfrm>
            <a:off x="7582544" y="4415283"/>
            <a:ext cx="3768725" cy="16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67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7881D-F523-E636-005F-B69C4EFE3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68FCF2-5A1F-04B3-8244-FC335BD7E35B}"/>
              </a:ext>
            </a:extLst>
          </p:cNvPr>
          <p:cNvSpPr/>
          <p:nvPr/>
        </p:nvSpPr>
        <p:spPr>
          <a:xfrm>
            <a:off x="7699178" y="3344699"/>
            <a:ext cx="2263948" cy="20070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09F1ED-E6A1-1C26-E06B-34D99256499C}"/>
              </a:ext>
            </a:extLst>
          </p:cNvPr>
          <p:cNvSpPr/>
          <p:nvPr/>
        </p:nvSpPr>
        <p:spPr>
          <a:xfrm>
            <a:off x="9581432" y="2395042"/>
            <a:ext cx="2263948" cy="19501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DEBD25-B78E-48A4-EA9A-40E1E55A1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834396" cy="722564"/>
          </a:xfrm>
        </p:spPr>
        <p:txBody>
          <a:bodyPr>
            <a:normAutofit/>
          </a:bodyPr>
          <a:lstStyle/>
          <a:p>
            <a:r>
              <a:rPr lang="en-US" sz="4000">
                <a:latin typeface="Tahoma"/>
                <a:ea typeface="Tahoma"/>
                <a:cs typeface="Tahoma"/>
              </a:rPr>
              <a:t>Upcoming HBA Events and Key Dates</a:t>
            </a:r>
            <a:endParaRPr lang="en-US" sz="4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264BA-725D-16F1-B2CD-8F0F4605A9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565354"/>
            <a:ext cx="6524024" cy="453050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600" b="1" u="sng">
                <a:solidFill>
                  <a:srgbClr val="000000"/>
                </a:solidFill>
                <a:latin typeface="Tahoma"/>
                <a:ea typeface="Calibri"/>
                <a:cs typeface="Calibri"/>
              </a:rPr>
              <a:t>2025 HBA Annual Business Meeting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sz="1700" b="1">
                <a:solidFill>
                  <a:srgbClr val="7030A0"/>
                </a:solidFill>
                <a:latin typeface="Tahoma"/>
                <a:ea typeface="Tahoma"/>
                <a:cs typeface="Tahoma"/>
              </a:rPr>
              <a:t>Event Details:</a:t>
            </a:r>
          </a:p>
          <a:p>
            <a:pPr marL="914400" lvl="1" indent="-457200">
              <a:lnSpc>
                <a:spcPct val="130000"/>
              </a:lnSpc>
              <a:buFont typeface="Courier New" panose="020B0604020202020204" pitchFamily="34" charset="0"/>
              <a:buChar char="o"/>
            </a:pPr>
            <a:r>
              <a:rPr lang="en-US" sz="1700" b="1">
                <a:solidFill>
                  <a:srgbClr val="000000"/>
                </a:solidFill>
                <a:latin typeface="Tahoma"/>
                <a:ea typeface="Tahoma"/>
                <a:cs typeface="Tahoma"/>
              </a:rPr>
              <a:t>Date</a:t>
            </a:r>
            <a:r>
              <a:rPr lang="en-US" sz="17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: Thursday, 13 November 2025 </a:t>
            </a:r>
          </a:p>
          <a:p>
            <a:pPr marL="914400" lvl="1" indent="-457200">
              <a:lnSpc>
                <a:spcPct val="130000"/>
              </a:lnSpc>
              <a:buFont typeface="Courier New" panose="020B0604020202020204" pitchFamily="34" charset="0"/>
              <a:buChar char="o"/>
            </a:pPr>
            <a:r>
              <a:rPr lang="en-US" sz="1700" b="1">
                <a:solidFill>
                  <a:srgbClr val="000000"/>
                </a:solidFill>
                <a:latin typeface="Tahoma"/>
                <a:ea typeface="Tahoma"/>
                <a:cs typeface="Tahoma"/>
              </a:rPr>
              <a:t>Time</a:t>
            </a:r>
            <a:r>
              <a:rPr lang="en-US" sz="17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: 11:00 AM - 12:00 PM EST </a:t>
            </a:r>
          </a:p>
          <a:p>
            <a:pPr marL="914400" lvl="1" indent="-457200">
              <a:lnSpc>
                <a:spcPct val="130000"/>
              </a:lnSpc>
              <a:buFont typeface="Courier New" panose="020B0604020202020204" pitchFamily="34" charset="0"/>
              <a:buChar char="o"/>
            </a:pPr>
            <a:r>
              <a:rPr lang="en-US" sz="1700" b="1">
                <a:solidFill>
                  <a:srgbClr val="000000"/>
                </a:solidFill>
                <a:latin typeface="Tahoma"/>
                <a:ea typeface="Tahoma"/>
                <a:cs typeface="Tahoma"/>
              </a:rPr>
              <a:t>Format</a:t>
            </a:r>
            <a:r>
              <a:rPr lang="en-US" sz="17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: Virtual</a:t>
            </a:r>
          </a:p>
          <a:p>
            <a:pPr marL="914400" lvl="1" indent="-457200">
              <a:lnSpc>
                <a:spcPct val="130000"/>
              </a:lnSpc>
              <a:buFont typeface="Courier New" panose="020B0604020202020204" pitchFamily="34" charset="0"/>
              <a:buChar char="o"/>
            </a:pPr>
            <a:r>
              <a:rPr lang="en-US" sz="1700">
                <a:solidFill>
                  <a:srgbClr val="000000"/>
                </a:solidFill>
                <a:latin typeface="Tahoma"/>
                <a:ea typeface="Tahoma"/>
                <a:cs typeface="Tahom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Register Now</a:t>
            </a:r>
            <a:r>
              <a:rPr lang="en-US" sz="17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*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sz="17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The Annual Business Meeting offers unique opportunities </a:t>
            </a:r>
            <a:br>
              <a:rPr lang="en-US" sz="1700">
                <a:solidFill>
                  <a:srgbClr val="000000"/>
                </a:solidFill>
                <a:latin typeface="Tahoma"/>
                <a:ea typeface="Tahoma"/>
                <a:cs typeface="Tahoma"/>
              </a:rPr>
            </a:br>
            <a:r>
              <a:rPr lang="en-US" sz="17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for HBA members to: </a:t>
            </a:r>
          </a:p>
          <a:p>
            <a:pPr marL="914400" lvl="1" indent="-457200">
              <a:lnSpc>
                <a:spcPct val="130000"/>
              </a:lnSpc>
              <a:buFont typeface="Courier New" panose="020B0604020202020204" pitchFamily="34" charset="0"/>
              <a:buChar char="o"/>
            </a:pPr>
            <a:r>
              <a:rPr lang="en-US" sz="16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Celebrate the achievements that propelled us forward in 2025 </a:t>
            </a:r>
          </a:p>
          <a:p>
            <a:pPr marL="914400" lvl="1" indent="-457200">
              <a:lnSpc>
                <a:spcPct val="130000"/>
              </a:lnSpc>
              <a:buFont typeface="Courier New" panose="020B0604020202020204" pitchFamily="34" charset="0"/>
              <a:buChar char="o"/>
            </a:pPr>
            <a:r>
              <a:rPr lang="en-US" sz="16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Discover new initiatives shaping our goals for the year ahead </a:t>
            </a:r>
          </a:p>
          <a:p>
            <a:pPr marL="914400" lvl="1" indent="-457200">
              <a:lnSpc>
                <a:spcPct val="130000"/>
              </a:lnSpc>
              <a:buFont typeface="Courier New" panose="020B0604020202020204" pitchFamily="34" charset="0"/>
              <a:buChar char="o"/>
            </a:pPr>
            <a:r>
              <a:rPr lang="en-US" sz="16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Hear the results of the 2026 Global Board of Directors election and meet the leaders guiding HBA’s next era </a:t>
            </a:r>
          </a:p>
          <a:p>
            <a:pPr marL="457200" lvl="1" indent="0">
              <a:lnSpc>
                <a:spcPct val="130000"/>
              </a:lnSpc>
              <a:buNone/>
            </a:pPr>
            <a:endParaRPr lang="en-US" sz="100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000" i="1">
                <a:solidFill>
                  <a:srgbClr val="000000"/>
                </a:solidFill>
                <a:latin typeface="Tahoma"/>
                <a:ea typeface="Tahoma"/>
                <a:cs typeface="Tahoma"/>
              </a:rPr>
              <a:t>*This event is open to HBA members in good standing as of 1 October 2025</a:t>
            </a:r>
            <a:endParaRPr lang="en-US" sz="1000"/>
          </a:p>
          <a:p>
            <a:pPr marL="1371600" lvl="2">
              <a:lnSpc>
                <a:spcPct val="100000"/>
              </a:lnSpc>
              <a:spcAft>
                <a:spcPts val="500"/>
              </a:spcAft>
              <a:buFont typeface="Wingdings" panose="020B0604020202020204" pitchFamily="34" charset="0"/>
              <a:buChar char="§"/>
            </a:pPr>
            <a:endParaRPr lang="en-US" sz="700">
              <a:solidFill>
                <a:srgbClr val="2B2C2D"/>
              </a:solidFill>
            </a:endParaRPr>
          </a:p>
          <a:p>
            <a:endParaRPr lang="en-US" sz="16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18F4CCDE-6743-23E5-7E62-AEC36C335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147" y="2788582"/>
            <a:ext cx="3491857" cy="227310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4706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16BDD-AB19-6E7D-B91E-4E0873ED8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C54B32B-8AB8-F306-D567-A5F974A4144A}"/>
              </a:ext>
            </a:extLst>
          </p:cNvPr>
          <p:cNvSpPr/>
          <p:nvPr/>
        </p:nvSpPr>
        <p:spPr>
          <a:xfrm>
            <a:off x="8220093" y="3315898"/>
            <a:ext cx="2263948" cy="20070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FBB147-7128-FD04-ADDF-AA4E9C4FCDDD}"/>
              </a:ext>
            </a:extLst>
          </p:cNvPr>
          <p:cNvSpPr/>
          <p:nvPr/>
        </p:nvSpPr>
        <p:spPr>
          <a:xfrm>
            <a:off x="9634452" y="2581308"/>
            <a:ext cx="2203646" cy="20070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3CF08-E317-A8AB-7FC6-93E5ECA92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834396" cy="722564"/>
          </a:xfrm>
        </p:spPr>
        <p:txBody>
          <a:bodyPr>
            <a:normAutofit/>
          </a:bodyPr>
          <a:lstStyle/>
          <a:p>
            <a:r>
              <a:rPr lang="en-US" sz="4000">
                <a:latin typeface="Tahoma"/>
                <a:ea typeface="Tahoma"/>
                <a:cs typeface="Tahoma"/>
              </a:rPr>
              <a:t>Upcoming HBA Events and Key Dates</a:t>
            </a:r>
            <a:endParaRPr lang="en-US" sz="4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396505-D698-09DB-301A-0CECBEA175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559668"/>
            <a:ext cx="7267327" cy="45361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u="sng">
                <a:solidFill>
                  <a:srgbClr val="000000"/>
                </a:solidFill>
                <a:latin typeface="Tahoma"/>
                <a:ea typeface="Calibri"/>
                <a:cs typeface="Calibri"/>
              </a:rPr>
              <a:t>2025 HBA Global Leadership Awards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sz="1800" b="1">
                <a:solidFill>
                  <a:srgbClr val="7030A0"/>
                </a:solidFill>
                <a:latin typeface="Tahoma"/>
                <a:ea typeface="Calibri"/>
                <a:cs typeface="Calibri"/>
              </a:rPr>
              <a:t>Details</a:t>
            </a:r>
          </a:p>
          <a:p>
            <a:pPr marL="457200" indent="-457200">
              <a:lnSpc>
                <a:spcPct val="130000"/>
              </a:lnSpc>
            </a:pPr>
            <a:r>
              <a:rPr lang="en-US" sz="16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The </a:t>
            </a:r>
            <a:r>
              <a:rPr lang="en-US" sz="1600">
                <a:solidFill>
                  <a:srgbClr val="000000"/>
                </a:solidFill>
                <a:latin typeface="Tahoma"/>
                <a:ea typeface="Tahoma"/>
                <a:cs typeface="Tahoma"/>
                <a:hlinkClick r:id="rId2"/>
              </a:rPr>
              <a:t>Global Leadership Awards</a:t>
            </a:r>
            <a:r>
              <a:rPr lang="en-US" sz="16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 are peer-nominated and presented annually by HBA Central in recognition of exceptional contributions by HBA Member Leaders and members across the association.</a:t>
            </a:r>
          </a:p>
          <a:p>
            <a:pPr marL="457200" indent="-457200">
              <a:lnSpc>
                <a:spcPct val="130000"/>
              </a:lnSpc>
            </a:pPr>
            <a:r>
              <a:rPr lang="en-US" sz="16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These awards honor standout leadership, commitment, and meaningful impact, showcasing how recipients help advance HBA’s mission and strengthen its global professional community.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sz="1600">
                <a:solidFill>
                  <a:schemeClr val="tx1">
                    <a:lumMod val="49000"/>
                  </a:schemeClr>
                </a:solidFill>
                <a:highlight>
                  <a:srgbClr val="FFFF00"/>
                </a:highlight>
                <a:latin typeface="Tahoma"/>
                <a:ea typeface="Tahoma"/>
                <a:cs typeface="Tahoma"/>
              </a:rPr>
              <a:t>Submit your nominations by </a:t>
            </a:r>
            <a:r>
              <a:rPr lang="en-US" sz="1600" b="1">
                <a:solidFill>
                  <a:schemeClr val="tx1">
                    <a:lumMod val="49000"/>
                  </a:schemeClr>
                </a:solidFill>
                <a:highlight>
                  <a:srgbClr val="FFFF00"/>
                </a:highlight>
                <a:latin typeface="Tahoma"/>
                <a:ea typeface="Tahoma"/>
                <a:cs typeface="Tahoma"/>
              </a:rPr>
              <a:t>31 October 2025</a:t>
            </a:r>
            <a:endParaRPr lang="en-US" sz="1600" b="1">
              <a:solidFill>
                <a:schemeClr val="tx1">
                  <a:lumMod val="49000"/>
                </a:schemeClr>
              </a:solidFill>
              <a:highlight>
                <a:srgbClr val="FFFF00"/>
              </a:highlight>
            </a:endParaRPr>
          </a:p>
          <a:p>
            <a:pPr marL="285750" indent="-285750">
              <a:lnSpc>
                <a:spcPct val="130000"/>
              </a:lnSpc>
            </a:pPr>
            <a:r>
              <a:rPr lang="en-US" sz="1600">
                <a:solidFill>
                  <a:schemeClr val="tx1">
                    <a:lumMod val="49000"/>
                  </a:schemeClr>
                </a:solidFill>
                <a:latin typeface="Tahoma"/>
                <a:ea typeface="Tahoma"/>
                <a:cs typeface="Tahoma"/>
              </a:rPr>
              <a:t>Submission guidelines and requirements</a:t>
            </a:r>
            <a:r>
              <a:rPr lang="en-US" sz="1600">
                <a:solidFill>
                  <a:srgbClr val="7030A0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1600">
                <a:solidFill>
                  <a:srgbClr val="7030A0"/>
                </a:solidFill>
                <a:latin typeface="Tahoma"/>
                <a:ea typeface="Tahoma"/>
                <a:cs typeface="Tahoma"/>
                <a:hlinkClick r:id="rId2"/>
              </a:rPr>
              <a:t>here</a:t>
            </a:r>
            <a:r>
              <a:rPr lang="en-US" sz="1600">
                <a:solidFill>
                  <a:schemeClr val="tx1">
                    <a:lumMod val="49000"/>
                  </a:schemeClr>
                </a:solidFill>
                <a:latin typeface="Tahoma"/>
                <a:ea typeface="Tahoma"/>
                <a:cs typeface="Tahoma"/>
              </a:rPr>
              <a:t>.</a:t>
            </a:r>
            <a:r>
              <a:rPr lang="en-US" sz="1600">
                <a:solidFill>
                  <a:srgbClr val="7030A0"/>
                </a:solidFill>
                <a:latin typeface="Tahoma"/>
                <a:ea typeface="Tahoma"/>
                <a:cs typeface="Tahoma"/>
              </a:rPr>
              <a:t> </a:t>
            </a:r>
          </a:p>
          <a:p>
            <a:pPr marL="1371600" lvl="2">
              <a:lnSpc>
                <a:spcPct val="100000"/>
              </a:lnSpc>
              <a:spcAft>
                <a:spcPts val="500"/>
              </a:spcAft>
              <a:buFont typeface="Wingdings" panose="020B0604020202020204" pitchFamily="34" charset="0"/>
              <a:buChar char="§"/>
            </a:pPr>
            <a:endParaRPr lang="en-US" sz="1200">
              <a:solidFill>
                <a:srgbClr val="2B2C2D"/>
              </a:solidFill>
            </a:endParaRPr>
          </a:p>
          <a:p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 descr="A group of women standing on a stage&#10;&#10;AI-generated content may be incorrect.">
            <a:extLst>
              <a:ext uri="{FF2B5EF4-FFF2-40B4-BE49-F238E27FC236}">
                <a16:creationId xmlns:a16="http://schemas.microsoft.com/office/drawing/2014/main" id="{2517F78C-F50F-BE05-8A70-658C66FFA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7831" y="2970871"/>
            <a:ext cx="3032796" cy="20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44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85245-BFCC-0204-58B8-F1F2B2F70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7D15DB-434C-9272-BFD0-2E2A13A8E088}"/>
              </a:ext>
            </a:extLst>
          </p:cNvPr>
          <p:cNvSpPr/>
          <p:nvPr/>
        </p:nvSpPr>
        <p:spPr>
          <a:xfrm>
            <a:off x="8861488" y="4286214"/>
            <a:ext cx="2126898" cy="17164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49CBF6-4A04-6035-60D6-59E932D7B8B7}"/>
              </a:ext>
            </a:extLst>
          </p:cNvPr>
          <p:cNvSpPr/>
          <p:nvPr/>
        </p:nvSpPr>
        <p:spPr>
          <a:xfrm>
            <a:off x="9524812" y="2279797"/>
            <a:ext cx="2263948" cy="20070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236AF4-E12B-9B0D-8B2D-23161ECC6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834396" cy="722564"/>
          </a:xfrm>
        </p:spPr>
        <p:txBody>
          <a:bodyPr>
            <a:normAutofit/>
          </a:bodyPr>
          <a:lstStyle/>
          <a:p>
            <a:r>
              <a:rPr lang="en-US" sz="4000">
                <a:latin typeface="Tahoma"/>
                <a:ea typeface="Tahoma"/>
                <a:cs typeface="Tahoma"/>
              </a:rPr>
              <a:t>Upcoming HBA Events and Key Dates</a:t>
            </a:r>
            <a:endParaRPr lang="en-US" sz="4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D6A59D-5B34-C6AA-37F9-429E485785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559668"/>
            <a:ext cx="8691626" cy="453619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u="sng">
                <a:solidFill>
                  <a:srgbClr val="000000"/>
                </a:solidFill>
                <a:latin typeface="Tahoma"/>
                <a:ea typeface="Calibri"/>
                <a:cs typeface="Calibri"/>
              </a:rPr>
              <a:t>2026 HBA Global Ascension Leadership Awards (GALA)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sz="1900" b="1">
                <a:solidFill>
                  <a:srgbClr val="7030A0"/>
                </a:solidFill>
                <a:latin typeface="Tahoma"/>
                <a:ea typeface="Calibri"/>
                <a:cs typeface="Calibri"/>
              </a:rPr>
              <a:t>Event Details:</a:t>
            </a:r>
          </a:p>
          <a:p>
            <a:pPr marL="914400" lvl="1" indent="-457200">
              <a:lnSpc>
                <a:spcPct val="130000"/>
              </a:lnSpc>
              <a:buFont typeface="Courier New" panose="020B0604020202020204" pitchFamily="34" charset="0"/>
              <a:buChar char="o"/>
            </a:pPr>
            <a:r>
              <a:rPr lang="en-US" sz="1900" b="1">
                <a:solidFill>
                  <a:srgbClr val="000000"/>
                </a:solidFill>
                <a:latin typeface="Tahoma"/>
                <a:ea typeface="Tahoma"/>
                <a:cs typeface="Tahoma"/>
              </a:rPr>
              <a:t>Date</a:t>
            </a:r>
            <a:r>
              <a:rPr lang="en-US" sz="19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: 24 April 2026</a:t>
            </a:r>
            <a:endParaRPr lang="en-US" sz="1900"/>
          </a:p>
          <a:p>
            <a:pPr marL="914400" lvl="1" indent="-457200">
              <a:lnSpc>
                <a:spcPct val="130000"/>
              </a:lnSpc>
              <a:buFont typeface="Courier New" panose="020B0604020202020204" pitchFamily="34" charset="0"/>
              <a:buChar char="o"/>
            </a:pPr>
            <a:r>
              <a:rPr lang="en-US" sz="1900" b="1">
                <a:solidFill>
                  <a:srgbClr val="000000"/>
                </a:solidFill>
                <a:latin typeface="Tahoma"/>
                <a:ea typeface="Tahoma"/>
                <a:cs typeface="Tahoma"/>
              </a:rPr>
              <a:t>Location</a:t>
            </a:r>
            <a:r>
              <a:rPr lang="en-US" sz="19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: San Diego, California</a:t>
            </a:r>
            <a:endParaRPr lang="en-US" sz="1900">
              <a:solidFill>
                <a:srgbClr val="00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900" b="1">
                <a:solidFill>
                  <a:srgbClr val="7030A0"/>
                </a:solidFill>
                <a:latin typeface="Tahoma"/>
                <a:ea typeface="Tahoma"/>
                <a:cs typeface="Tahoma"/>
              </a:rPr>
              <a:t>HBA Award Dates and Deadlines: </a:t>
            </a:r>
            <a:endParaRPr lang="en-US" sz="1900" b="1">
              <a:solidFill>
                <a:srgbClr val="7030A0"/>
              </a:solidFill>
            </a:endParaRPr>
          </a:p>
          <a:p>
            <a:pPr marL="914400" indent="-457200">
              <a:lnSpc>
                <a:spcPct val="130000"/>
              </a:lnSpc>
              <a:buFont typeface="Courier New" panose="020B0604020202020204" pitchFamily="34" charset="0"/>
              <a:buChar char="o"/>
            </a:pPr>
            <a:r>
              <a:rPr lang="en-US" sz="1900">
                <a:solidFill>
                  <a:srgbClr val="000000"/>
                </a:solidFill>
                <a:latin typeface="Tahoma"/>
                <a:ea typeface="Tahoma"/>
                <a:cs typeface="Tahoma"/>
                <a:hlinkClick r:id="rId2"/>
              </a:rPr>
              <a:t>2026 HBA Woman of the Year</a:t>
            </a:r>
            <a:r>
              <a:rPr lang="en-US" sz="19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 – </a:t>
            </a:r>
            <a:r>
              <a:rPr lang="en-US" sz="1900" b="1">
                <a:solidFill>
                  <a:srgbClr val="000000"/>
                </a:solidFill>
                <a:latin typeface="Tahoma"/>
                <a:ea typeface="Tahoma"/>
                <a:cs typeface="Tahoma"/>
              </a:rPr>
              <a:t>Nominations close 30 October</a:t>
            </a:r>
            <a:endParaRPr lang="en-US" sz="1900" b="1">
              <a:solidFill>
                <a:srgbClr val="000000"/>
              </a:solidFill>
            </a:endParaRPr>
          </a:p>
          <a:p>
            <a:pPr marL="914400" indent="-457200">
              <a:lnSpc>
                <a:spcPct val="130000"/>
              </a:lnSpc>
              <a:buFont typeface="Courier New" panose="020B0604020202020204" pitchFamily="34" charset="0"/>
              <a:buChar char="o"/>
            </a:pPr>
            <a:r>
              <a:rPr lang="en-US" sz="1900">
                <a:solidFill>
                  <a:srgbClr val="000000"/>
                </a:solidFill>
                <a:latin typeface="Tahoma"/>
                <a:ea typeface="Tahoma"/>
                <a:cs typeface="Tahoma"/>
                <a:hlinkClick r:id="rId3"/>
              </a:rPr>
              <a:t>2026 HBA Honorable Mentor</a:t>
            </a:r>
            <a:r>
              <a:rPr lang="en-US" sz="19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 – </a:t>
            </a:r>
            <a:r>
              <a:rPr lang="en-US" sz="1900" b="1">
                <a:solidFill>
                  <a:srgbClr val="000000"/>
                </a:solidFill>
                <a:latin typeface="Tahoma"/>
                <a:ea typeface="Tahoma"/>
                <a:cs typeface="Tahoma"/>
              </a:rPr>
              <a:t>Nominations close 30 October</a:t>
            </a:r>
            <a:endParaRPr lang="en-US" sz="1900" b="1">
              <a:solidFill>
                <a:srgbClr val="58595B"/>
              </a:solidFill>
            </a:endParaRPr>
          </a:p>
          <a:p>
            <a:pPr marL="914400" indent="-457200">
              <a:lnSpc>
                <a:spcPct val="130000"/>
              </a:lnSpc>
              <a:buFont typeface="Courier New" panose="020B0604020202020204" pitchFamily="34" charset="0"/>
              <a:buChar char="o"/>
            </a:pPr>
            <a:r>
              <a:rPr lang="en-US" sz="1900">
                <a:solidFill>
                  <a:srgbClr val="000000"/>
                </a:solidFill>
                <a:latin typeface="Tahoma"/>
                <a:ea typeface="Tahoma"/>
                <a:cs typeface="Tahoma"/>
                <a:hlinkClick r:id="rId4"/>
              </a:rPr>
              <a:t>2026 HBA STAR</a:t>
            </a:r>
            <a:r>
              <a:rPr lang="en-US" sz="19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 – </a:t>
            </a:r>
            <a:r>
              <a:rPr lang="en-US" sz="1900" b="1">
                <a:solidFill>
                  <a:srgbClr val="000000"/>
                </a:solidFill>
                <a:latin typeface="Tahoma"/>
                <a:ea typeface="Tahoma"/>
                <a:cs typeface="Tahoma"/>
              </a:rPr>
              <a:t>Nominations close 30 October</a:t>
            </a:r>
            <a:endParaRPr lang="en-US" sz="1900" b="1">
              <a:solidFill>
                <a:srgbClr val="58595B"/>
              </a:solidFill>
            </a:endParaRPr>
          </a:p>
          <a:p>
            <a:pPr marL="914400" indent="-457200">
              <a:lnSpc>
                <a:spcPct val="130000"/>
              </a:lnSpc>
              <a:buFont typeface="Courier New" panose="020B0604020202020204" pitchFamily="34" charset="0"/>
              <a:buChar char="o"/>
            </a:pPr>
            <a:r>
              <a:rPr lang="en-US" sz="19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2026 HBA </a:t>
            </a:r>
            <a:r>
              <a:rPr lang="en-US" sz="1900">
                <a:solidFill>
                  <a:srgbClr val="000000"/>
                </a:solidFill>
                <a:latin typeface="Tahoma"/>
                <a:ea typeface="Tahoma"/>
                <a:cs typeface="Tahoma"/>
                <a:hlinkClick r:id="rId5"/>
              </a:rPr>
              <a:t>Rising Stars</a:t>
            </a:r>
            <a:r>
              <a:rPr lang="en-US" sz="19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 and </a:t>
            </a:r>
            <a:r>
              <a:rPr lang="en-US" sz="1900">
                <a:solidFill>
                  <a:srgbClr val="000000"/>
                </a:solidFill>
                <a:latin typeface="Tahoma"/>
                <a:ea typeface="Tahoma"/>
                <a:cs typeface="Tahoma"/>
                <a:hlinkClick r:id="rId6"/>
              </a:rPr>
              <a:t>Luminaries</a:t>
            </a:r>
            <a:r>
              <a:rPr lang="en-US" sz="19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 – Nominations open 12 November</a:t>
            </a:r>
            <a:endParaRPr lang="en-US" sz="1900">
              <a:solidFill>
                <a:srgbClr val="58595B"/>
              </a:solidFill>
            </a:endParaRPr>
          </a:p>
          <a:p>
            <a:pPr marL="914400" indent="-457200">
              <a:lnSpc>
                <a:spcPct val="130000"/>
              </a:lnSpc>
              <a:buFont typeface="Courier New" panose="020B0604020202020204" pitchFamily="34" charset="0"/>
              <a:buChar char="o"/>
            </a:pPr>
            <a:r>
              <a:rPr lang="en-US" sz="1900" b="1">
                <a:solidFill>
                  <a:srgbClr val="000000"/>
                </a:solidFill>
                <a:latin typeface="Tahoma"/>
                <a:ea typeface="Tahoma"/>
                <a:cs typeface="Tahoma"/>
              </a:rPr>
              <a:t>*NEW* </a:t>
            </a:r>
            <a:r>
              <a:rPr lang="en-US" sz="1900">
                <a:solidFill>
                  <a:srgbClr val="0563C1"/>
                </a:solidFill>
                <a:latin typeface="Tahoma"/>
                <a:ea typeface="Tahoma"/>
                <a:cs typeface="Tahoma"/>
                <a:hlinkClick r:id="rId7"/>
              </a:rPr>
              <a:t>2026 Global Impact Award</a:t>
            </a:r>
            <a:r>
              <a:rPr lang="en-US" sz="19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 – Nominations close 5 December </a:t>
            </a:r>
            <a:endParaRPr lang="en-US" sz="1900"/>
          </a:p>
          <a:p>
            <a:pPr marL="1371600" lvl="2">
              <a:lnSpc>
                <a:spcPct val="100000"/>
              </a:lnSpc>
              <a:spcAft>
                <a:spcPts val="500"/>
              </a:spcAft>
              <a:buFont typeface="Wingdings" panose="020B0604020202020204" pitchFamily="34" charset="0"/>
              <a:buChar char="§"/>
            </a:pPr>
            <a:endParaRPr lang="en-US" sz="1200">
              <a:solidFill>
                <a:srgbClr val="2B2C2D"/>
              </a:solidFill>
            </a:endParaRPr>
          </a:p>
          <a:p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1E62C5CF-B7D9-4C0B-6A50-D62AABCB1E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70" y="2488818"/>
            <a:ext cx="2428240" cy="1588135"/>
          </a:xfrm>
          <a:prstGeom prst="rect">
            <a:avLst/>
          </a:prstGeom>
        </p:spPr>
      </p:pic>
      <p:pic>
        <p:nvPicPr>
          <p:cNvPr id="5" name="Picture 4" descr="A group of people in a room with bubbles&#10;&#10;AI-generated content may be incorrect.">
            <a:extLst>
              <a:ext uri="{FF2B5EF4-FFF2-40B4-BE49-F238E27FC236}">
                <a16:creationId xmlns:a16="http://schemas.microsoft.com/office/drawing/2014/main" id="{C6E6A7DD-5024-165B-597D-CE3A0D0040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1770" y="4201911"/>
            <a:ext cx="24282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17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AAEEE-D1B0-0D54-11C0-5AA4865B5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1BEEF4-21E8-04F0-BB2A-3DDE251FC457}"/>
              </a:ext>
            </a:extLst>
          </p:cNvPr>
          <p:cNvSpPr/>
          <p:nvPr/>
        </p:nvSpPr>
        <p:spPr>
          <a:xfrm>
            <a:off x="7145494" y="3520123"/>
            <a:ext cx="2263948" cy="20070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259C42-F4BB-3FBF-35B9-27E5A4353AF0}"/>
              </a:ext>
            </a:extLst>
          </p:cNvPr>
          <p:cNvSpPr/>
          <p:nvPr/>
        </p:nvSpPr>
        <p:spPr>
          <a:xfrm>
            <a:off x="9411490" y="2338177"/>
            <a:ext cx="2263948" cy="20070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0693D0-6B23-354F-730D-0D80259FD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834396" cy="722564"/>
          </a:xfrm>
        </p:spPr>
        <p:txBody>
          <a:bodyPr>
            <a:normAutofit/>
          </a:bodyPr>
          <a:lstStyle/>
          <a:p>
            <a:r>
              <a:rPr lang="en-US" sz="4000">
                <a:latin typeface="Tahoma"/>
                <a:ea typeface="Tahoma"/>
                <a:cs typeface="Tahoma"/>
              </a:rPr>
              <a:t>Upcoming HBA Events and Key Dates</a:t>
            </a:r>
            <a:endParaRPr lang="en-US" sz="4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D5076-66D8-673C-07BD-88236CD0AD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559668"/>
            <a:ext cx="5748809" cy="45361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u="sng">
                <a:solidFill>
                  <a:srgbClr val="000000"/>
                </a:solidFill>
                <a:latin typeface="Tahoma"/>
                <a:ea typeface="Calibri"/>
                <a:cs typeface="Calibri"/>
              </a:rPr>
              <a:t>2026 HBA Mentoring Program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sz="1600" b="1">
                <a:solidFill>
                  <a:srgbClr val="7030A0"/>
                </a:solidFill>
                <a:latin typeface="Tahoma"/>
                <a:ea typeface="Calibri"/>
                <a:cs typeface="Calibri"/>
              </a:rPr>
              <a:t>Details:</a:t>
            </a:r>
          </a:p>
          <a:p>
            <a:pPr marL="914400" lvl="1" indent="-457200">
              <a:lnSpc>
                <a:spcPct val="130000"/>
              </a:lnSpc>
              <a:buFont typeface="Courier New" panose="020B0604020202020204" pitchFamily="34" charset="0"/>
              <a:buChar char="o"/>
            </a:pPr>
            <a:r>
              <a:rPr lang="en-US" sz="1600" b="1">
                <a:solidFill>
                  <a:srgbClr val="000000"/>
                </a:solidFill>
                <a:latin typeface="Tahoma"/>
                <a:ea typeface="Tahoma"/>
                <a:cs typeface="Tahoma"/>
              </a:rPr>
              <a:t>Registration</a:t>
            </a:r>
            <a:r>
              <a:rPr lang="en-US" sz="16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 for the </a:t>
            </a:r>
            <a:r>
              <a:rPr lang="en-US" sz="1600">
                <a:solidFill>
                  <a:srgbClr val="000000"/>
                </a:solidFill>
                <a:latin typeface="Tahoma"/>
                <a:ea typeface="Tahoma"/>
                <a:cs typeface="Tahoma"/>
                <a:hlinkClick r:id="rId2"/>
              </a:rPr>
              <a:t>2026 HBA Mentoring Program</a:t>
            </a:r>
            <a:r>
              <a:rPr lang="en-US" sz="16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 opens on </a:t>
            </a:r>
            <a:r>
              <a:rPr lang="en-US" sz="1600" b="1">
                <a:solidFill>
                  <a:srgbClr val="000000"/>
                </a:solidFill>
                <a:highlight>
                  <a:srgbClr val="FFFF00"/>
                </a:highlight>
                <a:latin typeface="Tahoma"/>
                <a:ea typeface="Tahoma"/>
                <a:cs typeface="Tahoma"/>
              </a:rPr>
              <a:t>28 November 2025</a:t>
            </a:r>
            <a:endParaRPr lang="en-US" sz="1600" b="1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914400" lvl="1" indent="-457200">
              <a:lnSpc>
                <a:spcPct val="130000"/>
              </a:lnSpc>
              <a:buFont typeface="Courier New" panose="020B0604020202020204" pitchFamily="34" charset="0"/>
              <a:buChar char="o"/>
            </a:pPr>
            <a:r>
              <a:rPr lang="en-US" sz="1600" b="1">
                <a:solidFill>
                  <a:srgbClr val="000000"/>
                </a:solidFill>
                <a:latin typeface="Tahoma"/>
                <a:ea typeface="Tahoma"/>
                <a:cs typeface="Tahoma"/>
              </a:rPr>
              <a:t>The HBA Mentoring Program is new and </a:t>
            </a:r>
            <a:br>
              <a:rPr lang="en-US" sz="1600" b="1">
                <a:latin typeface="Tahoma"/>
                <a:ea typeface="Tahoma"/>
                <a:cs typeface="Tahoma"/>
              </a:rPr>
            </a:br>
            <a:r>
              <a:rPr lang="en-US" sz="1600" b="1">
                <a:solidFill>
                  <a:srgbClr val="000000"/>
                </a:solidFill>
                <a:latin typeface="Tahoma"/>
                <a:ea typeface="Tahoma"/>
                <a:cs typeface="Tahoma"/>
              </a:rPr>
              <a:t>improved for 2026!</a:t>
            </a:r>
            <a:endParaRPr lang="en-US" sz="1600" b="1">
              <a:solidFill>
                <a:srgbClr val="000000"/>
              </a:solidFill>
            </a:endParaRPr>
          </a:p>
          <a:p>
            <a:pPr marL="1371600" lvl="2">
              <a:lnSpc>
                <a:spcPct val="130000"/>
              </a:lnSpc>
              <a:buFont typeface="Wingdings" panose="020B0604020202020204" pitchFamily="34" charset="0"/>
              <a:buChar char="§"/>
            </a:pPr>
            <a:r>
              <a:rPr lang="en-US" sz="16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Mentorship transforms careers, sparks </a:t>
            </a:r>
            <a:br>
              <a:rPr lang="en-US" sz="1600">
                <a:solidFill>
                  <a:srgbClr val="000000"/>
                </a:solidFill>
                <a:latin typeface="Tahoma"/>
                <a:ea typeface="Tahoma"/>
                <a:cs typeface="Tahoma"/>
              </a:rPr>
            </a:br>
            <a:r>
              <a:rPr lang="en-US" sz="16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growth, and builds the leaders of tomorrow. </a:t>
            </a:r>
            <a:endParaRPr lang="en-US" sz="1600">
              <a:solidFill>
                <a:srgbClr val="000000"/>
              </a:solidFill>
            </a:endParaRPr>
          </a:p>
          <a:p>
            <a:pPr marL="1371600" lvl="2">
              <a:lnSpc>
                <a:spcPct val="130000"/>
              </a:lnSpc>
              <a:buFont typeface="Wingdings" panose="020B0604020202020204" pitchFamily="34" charset="0"/>
              <a:buChar char="§"/>
            </a:pPr>
            <a:r>
              <a:rPr lang="en-US" sz="16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Visit the HBA website to learn more about </a:t>
            </a:r>
            <a:br>
              <a:rPr lang="en-US" sz="1600">
                <a:solidFill>
                  <a:srgbClr val="000000"/>
                </a:solidFill>
                <a:latin typeface="Tahoma"/>
                <a:ea typeface="Tahoma"/>
                <a:cs typeface="Tahoma"/>
              </a:rPr>
            </a:br>
            <a:r>
              <a:rPr lang="en-US" sz="16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this </a:t>
            </a:r>
            <a:r>
              <a:rPr lang="en-US" sz="1600">
                <a:solidFill>
                  <a:srgbClr val="000000"/>
                </a:solidFill>
                <a:latin typeface="Tahoma"/>
                <a:ea typeface="Tahoma"/>
                <a:cs typeface="Tahoma"/>
                <a:hlinkClick r:id="rId3"/>
              </a:rPr>
              <a:t>program</a:t>
            </a:r>
            <a:r>
              <a:rPr lang="en-US" sz="16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.</a:t>
            </a:r>
            <a:endParaRPr lang="en-US" sz="1600">
              <a:solidFill>
                <a:srgbClr val="00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1900">
              <a:solidFill>
                <a:srgbClr val="7030A0"/>
              </a:solidFill>
            </a:endParaRPr>
          </a:p>
          <a:p>
            <a:pPr marL="1371600" lvl="2">
              <a:lnSpc>
                <a:spcPct val="100000"/>
              </a:lnSpc>
              <a:spcAft>
                <a:spcPts val="500"/>
              </a:spcAft>
              <a:buFont typeface="Wingdings" panose="020B0604020202020204" pitchFamily="34" charset="0"/>
              <a:buChar char="§"/>
            </a:pPr>
            <a:endParaRPr lang="en-US" sz="1200">
              <a:solidFill>
                <a:srgbClr val="2B2C2D"/>
              </a:solidFill>
            </a:endParaRPr>
          </a:p>
          <a:p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A96472ED-9023-39CE-B54B-771C8481F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2057" y="2674184"/>
            <a:ext cx="4021094" cy="266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57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195BE-9CE4-626D-A993-9BD7FC822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24C322-9E47-DE75-4BE1-5F6A49DB1424}"/>
              </a:ext>
            </a:extLst>
          </p:cNvPr>
          <p:cNvSpPr/>
          <p:nvPr/>
        </p:nvSpPr>
        <p:spPr>
          <a:xfrm>
            <a:off x="9426012" y="3898383"/>
            <a:ext cx="2263948" cy="20070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8E0564-AE36-23C4-944F-A44904FC3F20}"/>
              </a:ext>
            </a:extLst>
          </p:cNvPr>
          <p:cNvSpPr/>
          <p:nvPr/>
        </p:nvSpPr>
        <p:spPr>
          <a:xfrm>
            <a:off x="7701101" y="2020219"/>
            <a:ext cx="2263948" cy="16287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AAFB3A-2EB4-BD03-9AD4-E710F5B30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834396" cy="722564"/>
          </a:xfrm>
        </p:spPr>
        <p:txBody>
          <a:bodyPr>
            <a:normAutofit/>
          </a:bodyPr>
          <a:lstStyle/>
          <a:p>
            <a:r>
              <a:rPr lang="en-US" sz="4000">
                <a:latin typeface="Tahoma"/>
                <a:ea typeface="Tahoma"/>
                <a:cs typeface="Tahoma"/>
              </a:rPr>
              <a:t>Upcoming HBA Events and Key Dates</a:t>
            </a:r>
            <a:endParaRPr lang="en-US" sz="4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8EF8A-741D-DDBF-CC24-7005EB95F0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592560"/>
            <a:ext cx="7080938" cy="450329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u="sng">
                <a:solidFill>
                  <a:srgbClr val="000000"/>
                </a:solidFill>
                <a:latin typeface="Tahoma"/>
                <a:ea typeface="Calibri"/>
                <a:cs typeface="Calibri"/>
              </a:rPr>
              <a:t>Next Marketing and Communications Forum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sz="1600" b="1">
                <a:solidFill>
                  <a:srgbClr val="7030A0"/>
                </a:solidFill>
                <a:latin typeface="Tahoma"/>
                <a:ea typeface="Calibri"/>
                <a:cs typeface="Calibri"/>
              </a:rPr>
              <a:t>Details:</a:t>
            </a:r>
          </a:p>
          <a:p>
            <a:pPr marL="914400" lvl="1" indent="-457200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en-US" sz="1600" b="1">
                <a:solidFill>
                  <a:srgbClr val="000000"/>
                </a:solidFill>
                <a:latin typeface="Tahoma"/>
                <a:ea typeface="Tahoma"/>
                <a:cs typeface="Tahoma"/>
              </a:rPr>
              <a:t>Date</a:t>
            </a:r>
            <a:r>
              <a:rPr lang="en-US" sz="16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: 9 December 2025</a:t>
            </a:r>
            <a:endParaRPr lang="en-US" sz="1600" b="1">
              <a:solidFill>
                <a:srgbClr val="000000"/>
              </a:solidFill>
            </a:endParaRPr>
          </a:p>
          <a:p>
            <a:pPr marL="914400" lvl="1" indent="-457200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en-US" sz="1600" b="1">
                <a:solidFill>
                  <a:srgbClr val="000000"/>
                </a:solidFill>
                <a:latin typeface="Tahoma"/>
                <a:ea typeface="Tahoma"/>
                <a:cs typeface="Tahoma"/>
              </a:rPr>
              <a:t>Time</a:t>
            </a:r>
            <a:r>
              <a:rPr lang="en-US" sz="16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: 12:00 PM – 1:00 PM EST</a:t>
            </a:r>
            <a:endParaRPr lang="en-US" sz="1600">
              <a:solidFill>
                <a:srgbClr val="000000"/>
              </a:solidFill>
            </a:endParaRPr>
          </a:p>
          <a:p>
            <a:pPr marL="914400" lvl="1" indent="-457200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en-US" sz="1600" b="1">
                <a:solidFill>
                  <a:srgbClr val="000000"/>
                </a:solidFill>
                <a:latin typeface="Tahoma"/>
                <a:ea typeface="Tahoma"/>
                <a:cs typeface="Tahoma"/>
              </a:rPr>
              <a:t>Format</a:t>
            </a:r>
            <a:r>
              <a:rPr lang="en-US" sz="16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: Virtual</a:t>
            </a:r>
            <a:endParaRPr lang="en-US" sz="1600">
              <a:solidFill>
                <a:srgbClr val="000000"/>
              </a:solidFill>
            </a:endParaRPr>
          </a:p>
          <a:p>
            <a:pPr marL="914400" lvl="1" indent="-457200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en-US" sz="1600" b="1">
                <a:solidFill>
                  <a:srgbClr val="000000"/>
                </a:solidFill>
                <a:latin typeface="Tahoma"/>
                <a:ea typeface="Tahoma"/>
                <a:cs typeface="Tahoma"/>
              </a:rPr>
              <a:t>Microsoft Teams Details</a:t>
            </a:r>
            <a:r>
              <a:rPr lang="en-US" sz="16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:</a:t>
            </a:r>
            <a:endParaRPr lang="en-US" sz="1600">
              <a:solidFill>
                <a:srgbClr val="000000"/>
              </a:solidFill>
            </a:endParaRPr>
          </a:p>
          <a:p>
            <a:pPr lvl="2">
              <a:lnSpc>
                <a:spcPct val="150000"/>
              </a:lnSpc>
              <a:buFont typeface="Wingdings" panose="020B0604020202020204" pitchFamily="34" charset="0"/>
              <a:buChar char="§"/>
            </a:pPr>
            <a:r>
              <a:rPr lang="en-US" sz="1600" b="1" u="sng">
                <a:solidFill>
                  <a:srgbClr val="000000"/>
                </a:solidFill>
                <a:latin typeface="Tahoma"/>
                <a:ea typeface="Tahoma"/>
                <a:cs typeface="Tahoma"/>
                <a:hlinkClick r:id="rId2"/>
              </a:rPr>
              <a:t>Join the meeting now</a:t>
            </a:r>
            <a:endParaRPr lang="en-US" sz="1600">
              <a:solidFill>
                <a:srgbClr val="58595B"/>
              </a:solidFill>
              <a:latin typeface="Tahoma"/>
              <a:ea typeface="Tahoma"/>
              <a:cs typeface="Tahoma"/>
            </a:endParaRPr>
          </a:p>
          <a:p>
            <a:pPr lvl="2">
              <a:lnSpc>
                <a:spcPct val="150000"/>
              </a:lnSpc>
              <a:buFont typeface="Wingdings" panose="020B0604020202020204" pitchFamily="34" charset="0"/>
              <a:buChar char="§"/>
            </a:pPr>
            <a:r>
              <a:rPr lang="en-US" sz="1600">
                <a:solidFill>
                  <a:schemeClr val="tx1">
                    <a:lumMod val="49000"/>
                  </a:schemeClr>
                </a:solidFill>
                <a:latin typeface="Tahoma"/>
                <a:ea typeface="Tahoma"/>
                <a:cs typeface="Tahoma"/>
              </a:rPr>
              <a:t>Meeting ID: 291 286 342 453 5</a:t>
            </a:r>
          </a:p>
          <a:p>
            <a:pPr lvl="2">
              <a:lnSpc>
                <a:spcPct val="150000"/>
              </a:lnSpc>
              <a:buFont typeface="Wingdings" panose="020B0604020202020204" pitchFamily="34" charset="0"/>
              <a:buChar char="§"/>
            </a:pPr>
            <a:r>
              <a:rPr lang="en-US" sz="1600">
                <a:solidFill>
                  <a:schemeClr val="tx1">
                    <a:lumMod val="49000"/>
                  </a:schemeClr>
                </a:solidFill>
                <a:latin typeface="Tahoma"/>
                <a:ea typeface="Tahoma"/>
                <a:cs typeface="Tahoma"/>
              </a:rPr>
              <a:t>Passcode: ve7oi3cA</a:t>
            </a:r>
          </a:p>
          <a:p>
            <a:pPr lvl="2">
              <a:lnSpc>
                <a:spcPct val="150000"/>
              </a:lnSpc>
              <a:buFont typeface="Wingdings" panose="020B0604020202020204" pitchFamily="34" charset="0"/>
              <a:buChar char="§"/>
            </a:pPr>
            <a:r>
              <a:rPr lang="en-US" sz="1600">
                <a:solidFill>
                  <a:schemeClr val="tx1">
                    <a:lumMod val="49000"/>
                  </a:schemeClr>
                </a:solidFill>
                <a:latin typeface="Tahoma"/>
                <a:ea typeface="Tahoma"/>
                <a:cs typeface="Tahoma"/>
              </a:rPr>
              <a:t>Note: </a:t>
            </a:r>
            <a:r>
              <a:rPr lang="en-US" sz="1600" i="1">
                <a:solidFill>
                  <a:schemeClr val="tx1">
                    <a:lumMod val="49000"/>
                  </a:schemeClr>
                </a:solidFill>
                <a:latin typeface="Tahoma"/>
                <a:ea typeface="Tahoma"/>
                <a:cs typeface="Tahoma"/>
              </a:rPr>
              <a:t>Email invitation with "Add to Calendar" feature </a:t>
            </a:r>
            <a:br>
              <a:rPr lang="en-US" sz="1600" i="1">
                <a:solidFill>
                  <a:srgbClr val="58595B"/>
                </a:solidFill>
                <a:latin typeface="Tahoma"/>
                <a:ea typeface="Tahoma"/>
                <a:cs typeface="Tahoma"/>
              </a:rPr>
            </a:br>
            <a:r>
              <a:rPr lang="en-US" sz="1600" i="1">
                <a:solidFill>
                  <a:schemeClr val="tx1">
                    <a:lumMod val="49000"/>
                  </a:schemeClr>
                </a:solidFill>
                <a:latin typeface="Tahoma"/>
                <a:ea typeface="Tahoma"/>
                <a:cs typeface="Tahoma"/>
              </a:rPr>
              <a:t>to be sent in Early November</a:t>
            </a:r>
            <a:endParaRPr lang="en-US" sz="1600" i="1">
              <a:solidFill>
                <a:schemeClr val="tx1">
                  <a:lumMod val="49000"/>
                </a:schemeClr>
              </a:solidFill>
            </a:endParaRPr>
          </a:p>
          <a:p>
            <a:pPr lvl="2">
              <a:buFont typeface="Wingdings" panose="020B0604020202020204" pitchFamily="34" charset="0"/>
              <a:buChar char="§"/>
            </a:pPr>
            <a:endParaRPr lang="en-US" sz="1600">
              <a:solidFill>
                <a:srgbClr val="2B2C2D"/>
              </a:solidFill>
            </a:endParaRPr>
          </a:p>
          <a:p>
            <a:pPr marL="914400" lvl="1" indent="-457200">
              <a:lnSpc>
                <a:spcPct val="130000"/>
              </a:lnSpc>
              <a:buFont typeface="Courier New" panose="020B0604020202020204" pitchFamily="34" charset="0"/>
              <a:buChar char="o"/>
            </a:pPr>
            <a:endParaRPr lang="en-US" sz="2000">
              <a:solidFill>
                <a:srgbClr val="00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1900">
              <a:solidFill>
                <a:srgbClr val="7030A0"/>
              </a:solidFill>
            </a:endParaRPr>
          </a:p>
          <a:p>
            <a:pPr marL="1371600" lvl="2">
              <a:lnSpc>
                <a:spcPct val="100000"/>
              </a:lnSpc>
              <a:spcAft>
                <a:spcPts val="500"/>
              </a:spcAft>
              <a:buFont typeface="Wingdings" panose="020B0604020202020204" pitchFamily="34" charset="0"/>
              <a:buChar char="§"/>
            </a:pPr>
            <a:endParaRPr lang="en-US" sz="1200">
              <a:solidFill>
                <a:srgbClr val="2B2C2D"/>
              </a:solidFill>
            </a:endParaRPr>
          </a:p>
          <a:p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 descr="A group of women posing for a photo&#10;&#10;AI-generated content may be incorrect.">
            <a:extLst>
              <a:ext uri="{FF2B5EF4-FFF2-40B4-BE49-F238E27FC236}">
                <a16:creationId xmlns:a16="http://schemas.microsoft.com/office/drawing/2014/main" id="{5CAD3412-ACDB-3F99-DE9B-23F55313F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6408" y="2250169"/>
            <a:ext cx="2529840" cy="1649095"/>
          </a:xfrm>
          <a:prstGeom prst="rect">
            <a:avLst/>
          </a:prstGeom>
        </p:spPr>
      </p:pic>
      <p:pic>
        <p:nvPicPr>
          <p:cNvPr id="5" name="Picture 4" descr="A group of women holding signs&#10;&#10;AI-generated content may be incorrect.">
            <a:extLst>
              <a:ext uri="{FF2B5EF4-FFF2-40B4-BE49-F238E27FC236}">
                <a16:creationId xmlns:a16="http://schemas.microsoft.com/office/drawing/2014/main" id="{25A03985-82FD-AA32-F7E6-01BEAE0AB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4048" y="4024295"/>
            <a:ext cx="2529840" cy="165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32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86B99-5291-2AF4-6779-1F3C0FDFD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EF08E-48C3-291D-F593-008FC94D2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834396" cy="67371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Tahoma"/>
                <a:ea typeface="Tahoma"/>
                <a:cs typeface="Tahoma"/>
              </a:rPr>
              <a:t>Marq Overview</a:t>
            </a:r>
            <a:endParaRPr lang="en-US"/>
          </a:p>
        </p:txBody>
      </p:sp>
      <p:pic>
        <p:nvPicPr>
          <p:cNvPr id="3" name="Picture 2" descr="A blue and black logo&#10;&#10;AI-generated content may be incorrect.">
            <a:extLst>
              <a:ext uri="{FF2B5EF4-FFF2-40B4-BE49-F238E27FC236}">
                <a16:creationId xmlns:a16="http://schemas.microsoft.com/office/drawing/2014/main" id="{10F05F80-6FDD-C04A-B77D-1F79E4FD0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948" y="3176962"/>
            <a:ext cx="4304320" cy="146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72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8A000-EEC1-19EA-4B15-1222161E5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93D1A-A678-70C1-4A5D-8ECE867F0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834396" cy="67371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Tahoma"/>
                <a:ea typeface="Tahoma"/>
                <a:cs typeface="Tahoma"/>
              </a:rPr>
              <a:t>Q&amp;A</a:t>
            </a:r>
            <a:endParaRPr lang="en-US"/>
          </a:p>
        </p:txBody>
      </p:sp>
      <p:pic>
        <p:nvPicPr>
          <p:cNvPr id="5" name="Picture 4" descr="A white question mark on a blue background&#10;&#10;AI-generated content may be incorrect.">
            <a:extLst>
              <a:ext uri="{FF2B5EF4-FFF2-40B4-BE49-F238E27FC236}">
                <a16:creationId xmlns:a16="http://schemas.microsoft.com/office/drawing/2014/main" id="{34964644-9ADC-AFB8-E293-ED3349C1F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071" y="1201689"/>
            <a:ext cx="7849837" cy="58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96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58595B"/>
      </a:dk1>
      <a:lt1>
        <a:sysClr val="window" lastClr="FFFFFF"/>
      </a:lt1>
      <a:dk2>
        <a:srgbClr val="44546A"/>
      </a:dk2>
      <a:lt2>
        <a:srgbClr val="FFFFFF"/>
      </a:lt2>
      <a:accent1>
        <a:srgbClr val="7757A1"/>
      </a:accent1>
      <a:accent2>
        <a:srgbClr val="FB515B"/>
      </a:accent2>
      <a:accent3>
        <a:srgbClr val="86D5C8"/>
      </a:accent3>
      <a:accent4>
        <a:srgbClr val="F9EB3B"/>
      </a:accent4>
      <a:accent5>
        <a:srgbClr val="58595B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BA 2024 Template" id="{0D636460-3B71-439F-9684-A8255A1BD282}" vid="{9D7A30CE-ECD9-4341-9362-73220D1C6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8FCF4AEF035C4CA4183574D390DECD" ma:contentTypeVersion="18" ma:contentTypeDescription="Create a new document." ma:contentTypeScope="" ma:versionID="3bb725a82513b005f6843f1892f7ff7b">
  <xsd:schema xmlns:xsd="http://www.w3.org/2001/XMLSchema" xmlns:xs="http://www.w3.org/2001/XMLSchema" xmlns:p="http://schemas.microsoft.com/office/2006/metadata/properties" xmlns:ns2="ae9a5b1f-c3be-4f74-9a15-4a480f2aee54" xmlns:ns3="b9eda447-6979-4e67-84eb-f8c643dcc0a3" targetNamespace="http://schemas.microsoft.com/office/2006/metadata/properties" ma:root="true" ma:fieldsID="8c6d624be5f9d8ed0abad593fb16a133" ns2:_="" ns3:_="">
    <xsd:import namespace="ae9a5b1f-c3be-4f74-9a15-4a480f2aee54"/>
    <xsd:import namespace="b9eda447-6979-4e67-84eb-f8c643dcc0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9a5b1f-c3be-4f74-9a15-4a480f2aee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d5ff77b-0f55-4114-bacb-f2d3137cdf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eda447-6979-4e67-84eb-f8c643dcc0a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007394d-18a3-4734-bdb3-53db2b9c2b29}" ma:internalName="TaxCatchAll" ma:showField="CatchAllData" ma:web="b9eda447-6979-4e67-84eb-f8c643dcc0a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3717D3-B8EA-43D4-80A8-FC91087066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EEACFB9-3A35-4966-B88F-7B4F383FF70C}">
  <ds:schemaRefs>
    <ds:schemaRef ds:uri="ae9a5b1f-c3be-4f74-9a15-4a480f2aee54"/>
    <ds:schemaRef ds:uri="b9eda447-6979-4e67-84eb-f8c643dcc0a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HBA 2024 Template</Template>
  <Application>Microsoft Office PowerPoint</Application>
  <PresentationFormat>Widescreen</PresentationFormat>
  <Slides>10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HBA Marketing and Communications Forum</vt:lpstr>
      <vt:lpstr>Today's Agenda</vt:lpstr>
      <vt:lpstr>Upcoming HBA Events and Key Dates</vt:lpstr>
      <vt:lpstr>Upcoming HBA Events and Key Dates</vt:lpstr>
      <vt:lpstr>Upcoming HBA Events and Key Dates</vt:lpstr>
      <vt:lpstr>Upcoming HBA Events and Key Dates</vt:lpstr>
      <vt:lpstr>Upcoming HBA Events and Key Dates</vt:lpstr>
      <vt:lpstr>Marq Overview</vt:lpstr>
      <vt:lpstr>Q&amp;A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Yesenia Hernandez-Brito</dc:creator>
  <cp:revision>3</cp:revision>
  <dcterms:created xsi:type="dcterms:W3CDTF">2024-03-05T21:42:09Z</dcterms:created>
  <dcterms:modified xsi:type="dcterms:W3CDTF">2025-10-29T14:59:01Z</dcterms:modified>
</cp:coreProperties>
</file>